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</p:sldMasterIdLst>
  <p:notesMasterIdLst>
    <p:notesMasterId r:id="rId12"/>
  </p:notesMasterIdLst>
  <p:sldIdLst>
    <p:sldId id="271" r:id="rId11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4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88"/>
    <a:srgbClr val="C8161E"/>
    <a:srgbClr val="C00000"/>
    <a:srgbClr val="FF0000"/>
    <a:srgbClr val="F5E7E7"/>
    <a:srgbClr val="EBCCCC"/>
    <a:srgbClr val="000000"/>
    <a:srgbClr val="BF161D"/>
    <a:srgbClr val="10253F"/>
    <a:srgbClr val="971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9871" autoAdjust="0"/>
  </p:normalViewPr>
  <p:slideViewPr>
    <p:cSldViewPr>
      <p:cViewPr varScale="1">
        <p:scale>
          <a:sx n="100" d="100"/>
          <a:sy n="100" d="100"/>
        </p:scale>
        <p:origin x="744" y="72"/>
      </p:cViewPr>
      <p:guideLst>
        <p:guide orient="horz" pos="1324"/>
        <p:guide pos="28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9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909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09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9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9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6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4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标题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8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lIns="91408" tIns="45704" rIns="91408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79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3"/>
          </a:xfrm>
        </p:spPr>
        <p:txBody>
          <a:bodyPr lIns="91408" tIns="45704" rIns="91408" bIns="45704"/>
          <a:lstStyle/>
          <a:p>
            <a:fld id="{530820CF-B880-4189-942D-D702A7CBA730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858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3"/>
          </a:xfrm>
        </p:spPr>
        <p:txBody>
          <a:bodyPr lIns="91408" tIns="45704" rIns="91408" bIns="45704"/>
          <a:lstStyle/>
          <a:p>
            <a:endParaRPr lang="zh-CN" altLang="en-US"/>
          </a:p>
        </p:txBody>
      </p:sp>
      <p:sp>
        <p:nvSpPr>
          <p:cNvPr id="104858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3"/>
          </a:xfrm>
        </p:spPr>
        <p:txBody>
          <a:bodyPr lIns="91408" tIns="45704" rIns="91408" bIns="45704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6"/>
            <a:ext cx="9152546" cy="2393949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/>
          </a:p>
        </p:txBody>
      </p:sp>
      <p:pic>
        <p:nvPicPr>
          <p:cNvPr id="2097373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  <p:pic>
        <p:nvPicPr>
          <p:cNvPr id="2097374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96" y="38383"/>
            <a:ext cx="1626881" cy="534824"/>
          </a:xfrm>
          <a:prstGeom prst="rect">
            <a:avLst/>
          </a:prstGeom>
        </p:spPr>
      </p:pic>
      <p:sp>
        <p:nvSpPr>
          <p:cNvPr id="1049054" name="标题 1"/>
          <p:cNvSpPr>
            <a:spLocks noGrp="1"/>
          </p:cNvSpPr>
          <p:nvPr>
            <p:ph type="title" hasCustomPrompt="1"/>
          </p:nvPr>
        </p:nvSpPr>
        <p:spPr>
          <a:xfrm>
            <a:off x="802176" y="2537909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6" tIns="34289" rIns="68556" bIns="34289" anchor="ctr">
            <a:noAutofit/>
          </a:bodyPr>
          <a:lstStyle>
            <a:lvl1pPr algn="ctr">
              <a:defRPr sz="41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9055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4" y="4349034"/>
            <a:ext cx="2177483" cy="340519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9056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4" y="3789651"/>
            <a:ext cx="3091636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7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40"/>
            <a:ext cx="2251710" cy="308713"/>
          </a:xfrm>
          <a:prstGeom prst="rect">
            <a:avLst/>
          </a:prstGeom>
        </p:spPr>
      </p:pic>
      <p:grpSp>
        <p:nvGrpSpPr>
          <p:cNvPr id="279" name="组合 1"/>
          <p:cNvGrpSpPr/>
          <p:nvPr userDrawn="1"/>
        </p:nvGrpSpPr>
        <p:grpSpPr>
          <a:xfrm>
            <a:off x="2514422" y="4689552"/>
            <a:ext cx="4115157" cy="304943"/>
            <a:chOff x="3352562" y="6073254"/>
            <a:chExt cx="5486876" cy="406590"/>
          </a:xfrm>
        </p:grpSpPr>
        <p:pic>
          <p:nvPicPr>
            <p:cNvPr id="2097376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905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cxnSp>
        <p:nvCxnSpPr>
          <p:cNvPr id="3145766" name="直接连接符 38"/>
          <p:cNvCxnSpPr>
            <a:cxnSpLocks/>
          </p:cNvCxnSpPr>
          <p:nvPr userDrawn="1"/>
        </p:nvCxnSpPr>
        <p:spPr>
          <a:xfrm>
            <a:off x="1746440" y="4872287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7" name="直接连接符 40"/>
          <p:cNvCxnSpPr>
            <a:cxnSpLocks/>
          </p:cNvCxnSpPr>
          <p:nvPr userDrawn="1"/>
        </p:nvCxnSpPr>
        <p:spPr>
          <a:xfrm>
            <a:off x="6737540" y="4872287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8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21" name="平行四边形 4"/>
          <p:cNvSpPr/>
          <p:nvPr userDrawn="1"/>
        </p:nvSpPr>
        <p:spPr>
          <a:xfrm>
            <a:off x="3108532" y="1153315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49022" name="标题 1"/>
          <p:cNvSpPr>
            <a:spLocks noGrp="1"/>
          </p:cNvSpPr>
          <p:nvPr>
            <p:ph type="title" hasCustomPrompt="1"/>
          </p:nvPr>
        </p:nvSpPr>
        <p:spPr>
          <a:xfrm>
            <a:off x="4095572" y="1951687"/>
            <a:ext cx="4819828" cy="795641"/>
          </a:xfrm>
          <a:prstGeom prst="rect">
            <a:avLst/>
          </a:prstGeom>
          <a:noFill/>
          <a:effectLst/>
        </p:spPr>
        <p:txBody>
          <a:bodyPr lIns="68556" tIns="34289" rIns="68556" bIns="34289"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2097349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6"/>
            <a:ext cx="6035468" cy="1943204"/>
          </a:xfrm>
          <a:prstGeom prst="rect">
            <a:avLst/>
          </a:prstGeom>
        </p:spPr>
      </p:pic>
      <p:sp>
        <p:nvSpPr>
          <p:cNvPr id="1049023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6710164" y="3604348"/>
            <a:ext cx="2177483" cy="340519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9024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95589" y="3522098"/>
            <a:ext cx="2512397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2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8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56" tIns="34289" rIns="68556" bIns="34289">
            <a:noAutofit/>
          </a:bodyPr>
          <a:lstStyle/>
          <a:p>
            <a:endParaRPr lang="zh-CN" altLang="en-US"/>
          </a:p>
        </p:txBody>
      </p:sp>
      <p:pic>
        <p:nvPicPr>
          <p:cNvPr id="2097350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351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96" y="38383"/>
            <a:ext cx="1626881" cy="534824"/>
          </a:xfrm>
          <a:prstGeom prst="rect">
            <a:avLst/>
          </a:prstGeom>
        </p:spPr>
      </p:pic>
      <p:pic>
        <p:nvPicPr>
          <p:cNvPr id="2097352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6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grpSp>
        <p:nvGrpSpPr>
          <p:cNvPr id="273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274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275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9046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40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097367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9047" name="文本框 7"/>
              <p:cNvSpPr txBox="1"/>
              <p:nvPr/>
            </p:nvSpPr>
            <p:spPr>
              <a:xfrm>
                <a:off x="2387597" y="1755350"/>
                <a:ext cx="2235199" cy="964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zh-CN" altLang="en-US" sz="4100" b="1" dirty="0">
                    <a:solidFill>
                      <a:srgbClr val="C8161E"/>
                    </a:solidFill>
                  </a:rPr>
                  <a:t>目  录</a:t>
                </a:r>
              </a:p>
            </p:txBody>
          </p:sp>
          <p:sp>
            <p:nvSpPr>
              <p:cNvPr id="1049048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97368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9049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/>
          </a:p>
        </p:txBody>
      </p:sp>
      <p:sp>
        <p:nvSpPr>
          <p:cNvPr id="1049050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5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grpSp>
        <p:nvGrpSpPr>
          <p:cNvPr id="263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264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9016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97346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9017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zh-CN" altLang="en-US" sz="4500" b="1" dirty="0">
                  <a:solidFill>
                    <a:srgbClr val="C8161E"/>
                  </a:solidFill>
                </a:rPr>
                <a:t>目         录</a:t>
              </a:r>
            </a:p>
          </p:txBody>
        </p:sp>
        <p:sp>
          <p:nvSpPr>
            <p:cNvPr id="1049018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pic>
        <p:nvPicPr>
          <p:cNvPr id="2097347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302" y="598032"/>
            <a:ext cx="1193141" cy="836236"/>
          </a:xfrm>
          <a:prstGeom prst="rect">
            <a:avLst/>
          </a:prstGeom>
        </p:spPr>
      </p:pic>
      <p:sp>
        <p:nvSpPr>
          <p:cNvPr id="1049019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66"/>
            <a:ext cx="9158288" cy="2571749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/>
          </a:p>
        </p:txBody>
      </p:sp>
      <p:sp>
        <p:nvSpPr>
          <p:cNvPr id="1049020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77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58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49059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7"/>
            <a:ext cx="9144000" cy="2581761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 dirty="0"/>
          </a:p>
        </p:txBody>
      </p:sp>
      <p:sp>
        <p:nvSpPr>
          <p:cNvPr id="1049060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6" tIns="34289" rIns="68556" bIns="34289"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378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  <p:sp>
        <p:nvSpPr>
          <p:cNvPr id="1049061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8"/>
            <a:ext cx="4867275" cy="1150699"/>
          </a:xfrm>
          <a:prstGeom prst="rect">
            <a:avLst/>
          </a:prstGeom>
        </p:spPr>
        <p:txBody>
          <a:bodyPr lIns="68556" tIns="34289" rIns="68556" bIns="34289"/>
          <a:lstStyle>
            <a:lvl1pPr marL="0" indent="0" algn="just">
              <a:lnSpc>
                <a:spcPct val="130000"/>
              </a:lnSpc>
              <a:buNone/>
              <a:defRPr sz="17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8706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48707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 lIns="68556" tIns="34289" rIns="68556" bIns="34289"/>
          <a:lstStyle/>
          <a:p>
            <a:endParaRPr lang="zh-CN" altLang="en-US" dirty="0"/>
          </a:p>
        </p:txBody>
      </p:sp>
      <p:sp>
        <p:nvSpPr>
          <p:cNvPr id="1048708" name="标题 13"/>
          <p:cNvSpPr>
            <a:spLocks noGrp="1"/>
          </p:cNvSpPr>
          <p:nvPr>
            <p:ph type="title"/>
          </p:nvPr>
        </p:nvSpPr>
        <p:spPr>
          <a:xfrm>
            <a:off x="4679157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56" tIns="34289" rIns="68556" bIns="34289"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0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7" y="3041018"/>
            <a:ext cx="4236244" cy="1150699"/>
          </a:xfrm>
          <a:prstGeom prst="rect">
            <a:avLst/>
          </a:prstGeom>
        </p:spPr>
        <p:txBody>
          <a:bodyPr lIns="68556" tIns="34289" rIns="68556" bIns="34289"/>
          <a:lstStyle>
            <a:lvl1pPr marL="0" indent="0" algn="just">
              <a:lnSpc>
                <a:spcPct val="130000"/>
              </a:lnSpc>
              <a:buNone/>
              <a:defRPr sz="17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174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5" y="4531364"/>
            <a:ext cx="4440332" cy="308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79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6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380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  <p:sp>
        <p:nvSpPr>
          <p:cNvPr id="1049063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64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65" name="平行四边形 18"/>
          <p:cNvSpPr/>
          <p:nvPr userDrawn="1"/>
        </p:nvSpPr>
        <p:spPr>
          <a:xfrm>
            <a:off x="0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  <p:pic>
        <p:nvPicPr>
          <p:cNvPr id="2097381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5" y="55127"/>
            <a:ext cx="404129" cy="404129"/>
          </a:xfrm>
          <a:prstGeom prst="rect">
            <a:avLst/>
          </a:prstGeom>
        </p:spPr>
      </p:pic>
      <p:sp>
        <p:nvSpPr>
          <p:cNvPr id="1049066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67" name="平行四边形 10"/>
          <p:cNvSpPr/>
          <p:nvPr userDrawn="1"/>
        </p:nvSpPr>
        <p:spPr>
          <a:xfrm>
            <a:off x="8571627" y="89895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1049068" name="平行四边形 11"/>
          <p:cNvSpPr/>
          <p:nvPr userDrawn="1"/>
        </p:nvSpPr>
        <p:spPr>
          <a:xfrm>
            <a:off x="8262588" y="24195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3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35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9036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37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38" name="平行四边形 18"/>
          <p:cNvSpPr/>
          <p:nvPr userDrawn="1"/>
        </p:nvSpPr>
        <p:spPr>
          <a:xfrm>
            <a:off x="0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  <p:pic>
        <p:nvPicPr>
          <p:cNvPr id="2097364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5" y="55127"/>
            <a:ext cx="404129" cy="404129"/>
          </a:xfrm>
          <a:prstGeom prst="rect">
            <a:avLst/>
          </a:prstGeom>
        </p:spPr>
      </p:pic>
      <p:sp>
        <p:nvSpPr>
          <p:cNvPr id="1049039" name="平行四边形 10"/>
          <p:cNvSpPr/>
          <p:nvPr userDrawn="1"/>
        </p:nvSpPr>
        <p:spPr>
          <a:xfrm>
            <a:off x="746500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/>
                </a:solidFill>
              </a:rPr>
              <a:t>标题一</a:t>
            </a:r>
          </a:p>
        </p:txBody>
      </p:sp>
      <p:sp>
        <p:nvSpPr>
          <p:cNvPr id="1049040" name="平行四边形 11"/>
          <p:cNvSpPr/>
          <p:nvPr userDrawn="1"/>
        </p:nvSpPr>
        <p:spPr>
          <a:xfrm>
            <a:off x="2123641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标题二</a:t>
            </a:r>
          </a:p>
        </p:txBody>
      </p:sp>
      <p:sp>
        <p:nvSpPr>
          <p:cNvPr id="1049041" name="平行四边形 14"/>
          <p:cNvSpPr/>
          <p:nvPr userDrawn="1"/>
        </p:nvSpPr>
        <p:spPr>
          <a:xfrm>
            <a:off x="3483912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标题三</a:t>
            </a:r>
          </a:p>
        </p:txBody>
      </p:sp>
      <p:sp>
        <p:nvSpPr>
          <p:cNvPr id="1049042" name="平行四边形 15"/>
          <p:cNvSpPr/>
          <p:nvPr userDrawn="1"/>
        </p:nvSpPr>
        <p:spPr>
          <a:xfrm>
            <a:off x="4861057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标题四</a:t>
            </a:r>
          </a:p>
        </p:txBody>
      </p:sp>
      <p:sp>
        <p:nvSpPr>
          <p:cNvPr id="1049043" name="平行四边形 16"/>
          <p:cNvSpPr/>
          <p:nvPr userDrawn="1"/>
        </p:nvSpPr>
        <p:spPr>
          <a:xfrm>
            <a:off x="6221326" y="79134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r>
              <a:rPr lang="zh-CN" altLang="en-US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标题五</a:t>
            </a:r>
          </a:p>
        </p:txBody>
      </p:sp>
      <p:pic>
        <p:nvPicPr>
          <p:cNvPr id="2097365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  <p:sp>
        <p:nvSpPr>
          <p:cNvPr id="1049044" name="平行四边形 20"/>
          <p:cNvSpPr/>
          <p:nvPr userDrawn="1"/>
        </p:nvSpPr>
        <p:spPr>
          <a:xfrm>
            <a:off x="8571627" y="89895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1049045" name="平行四边形 21"/>
          <p:cNvSpPr/>
          <p:nvPr userDrawn="1"/>
        </p:nvSpPr>
        <p:spPr>
          <a:xfrm>
            <a:off x="8262588" y="24195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8649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650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51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7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52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7"/>
            <a:ext cx="8676108" cy="3574343"/>
          </a:xfrm>
          <a:prstGeom prst="rect">
            <a:avLst/>
          </a:prstGeom>
        </p:spPr>
        <p:txBody>
          <a:bodyPr lIns="68556" tIns="34289" rIns="68556" bIns="34289"/>
          <a:lstStyle>
            <a:lvl1pPr marL="171450" indent="-171450">
              <a:lnSpc>
                <a:spcPct val="130000"/>
              </a:lnSpc>
              <a:buFontTx/>
              <a:buBlip>
                <a:blip r:embed="rId3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4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20" name="组合 1"/>
          <p:cNvGrpSpPr/>
          <p:nvPr userDrawn="1"/>
        </p:nvGrpSpPr>
        <p:grpSpPr>
          <a:xfrm>
            <a:off x="0" y="1"/>
            <a:ext cx="9143612" cy="514350"/>
            <a:chOff x="0" y="1"/>
            <a:chExt cx="9143612" cy="514350"/>
          </a:xfrm>
        </p:grpSpPr>
        <p:sp>
          <p:nvSpPr>
            <p:cNvPr id="1048653" name="平行四边形 17"/>
            <p:cNvSpPr/>
            <p:nvPr userDrawn="1"/>
          </p:nvSpPr>
          <p:spPr>
            <a:xfrm>
              <a:off x="0" y="1"/>
              <a:ext cx="9143612" cy="514350"/>
            </a:xfrm>
            <a:prstGeom prst="parallelogram">
              <a:avLst>
                <a:gd name="adj" fmla="val 4444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6" tIns="34289" rIns="68556" bIns="34289" rtlCol="0" anchor="ctr"/>
            <a:lstStyle/>
            <a:p>
              <a:pPr algn="ctr" defTabSz="685800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pic>
          <p:nvPicPr>
            <p:cNvPr id="2097168" name="图片 6" descr="图片包含 户外, 标牌, 黑色  自动生成的说明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39295" y="55127"/>
              <a:ext cx="404129" cy="404129"/>
            </a:xfrm>
            <a:prstGeom prst="rect">
              <a:avLst/>
            </a:prstGeom>
          </p:spPr>
        </p:pic>
        <p:sp>
          <p:nvSpPr>
            <p:cNvPr id="1048654" name="平行四边形 20"/>
            <p:cNvSpPr/>
            <p:nvPr userDrawn="1"/>
          </p:nvSpPr>
          <p:spPr>
            <a:xfrm>
              <a:off x="8571627" y="89895"/>
              <a:ext cx="355174" cy="181570"/>
            </a:xfrm>
            <a:prstGeom prst="parallelogram">
              <a:avLst>
                <a:gd name="adj" fmla="val 4444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6" tIns="34289" rIns="68556" bIns="34289" rtlCol="0" anchor="ctr"/>
            <a:lstStyle/>
            <a:p>
              <a:pPr algn="ctr" defTabSz="685800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48655" name="平行四边形 21"/>
            <p:cNvSpPr/>
            <p:nvPr userDrawn="1"/>
          </p:nvSpPr>
          <p:spPr>
            <a:xfrm>
              <a:off x="8262588" y="241953"/>
              <a:ext cx="355174" cy="181570"/>
            </a:xfrm>
            <a:prstGeom prst="parallelogram">
              <a:avLst>
                <a:gd name="adj" fmla="val 4444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6" tIns="34289" rIns="68556" bIns="34289" rtlCol="0" anchor="ctr"/>
            <a:lstStyle/>
            <a:p>
              <a:pPr algn="ctr" defTabSz="685800"/>
              <a:endParaRPr lang="zh-CN" altLang="en-US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97169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0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  <p:cxnSp>
        <p:nvCxnSpPr>
          <p:cNvPr id="3145762" name="直接连接符 12"/>
          <p:cNvCxnSpPr>
            <a:cxnSpLocks/>
          </p:cNvCxnSpPr>
          <p:nvPr userDrawn="1"/>
        </p:nvCxnSpPr>
        <p:spPr>
          <a:xfrm>
            <a:off x="228606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3" name="直接连接符 13"/>
          <p:cNvCxnSpPr>
            <a:cxnSpLocks/>
          </p:cNvCxnSpPr>
          <p:nvPr userDrawn="1"/>
        </p:nvCxnSpPr>
        <p:spPr>
          <a:xfrm>
            <a:off x="7267283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361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9034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3" y="2347317"/>
            <a:ext cx="5311258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62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73"/>
            <a:ext cx="4115157" cy="30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89968" tIns="46784" rIns="89968" bIns="46784" anchor="b" anchorCtr="0">
            <a:normAutofit/>
          </a:bodyPr>
          <a:lstStyle>
            <a:lvl1pPr algn="ctr">
              <a:defRPr sz="45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85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89968" tIns="46784" rIns="89968" bIns="46784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04878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878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8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70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  <p:cxnSp>
        <p:nvCxnSpPr>
          <p:cNvPr id="3145764" name="直接连接符 12"/>
          <p:cNvCxnSpPr>
            <a:cxnSpLocks/>
          </p:cNvCxnSpPr>
          <p:nvPr userDrawn="1"/>
        </p:nvCxnSpPr>
        <p:spPr>
          <a:xfrm>
            <a:off x="5491894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5" name="直接连接符 13"/>
          <p:cNvCxnSpPr>
            <a:cxnSpLocks/>
          </p:cNvCxnSpPr>
          <p:nvPr userDrawn="1"/>
        </p:nvCxnSpPr>
        <p:spPr>
          <a:xfrm>
            <a:off x="5491894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5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7" y="1872135"/>
            <a:ext cx="5311258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71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12" y="1395567"/>
            <a:ext cx="2144183" cy="1749203"/>
          </a:xfrm>
          <a:prstGeom prst="rect">
            <a:avLst/>
          </a:prstGeom>
        </p:spPr>
      </p:pic>
      <p:pic>
        <p:nvPicPr>
          <p:cNvPr id="2097372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73"/>
            <a:ext cx="4115157" cy="30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流程图: 离页连接符 1"/>
          <p:cNvSpPr/>
          <p:nvPr userDrawn="1"/>
        </p:nvSpPr>
        <p:spPr>
          <a:xfrm>
            <a:off x="2564541" y="9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49027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30" y="1957385"/>
            <a:ext cx="4715144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410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53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73"/>
            <a:ext cx="4115157" cy="304943"/>
          </a:xfrm>
          <a:prstGeom prst="rect">
            <a:avLst/>
          </a:prstGeom>
        </p:spPr>
      </p:pic>
      <p:pic>
        <p:nvPicPr>
          <p:cNvPr id="2097354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7"/>
            <a:ext cx="2264385" cy="1587038"/>
          </a:xfrm>
          <a:prstGeom prst="rect">
            <a:avLst/>
          </a:prstGeom>
        </p:spPr>
      </p:pic>
      <p:sp>
        <p:nvSpPr>
          <p:cNvPr id="1049028" name="任意多边形: 形状 17"/>
          <p:cNvSpPr/>
          <p:nvPr userDrawn="1"/>
        </p:nvSpPr>
        <p:spPr>
          <a:xfrm>
            <a:off x="2564541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56" tIns="34289" rIns="68556" bIns="34289" rtlCol="0" anchor="ctr">
            <a:noAutofit/>
          </a:bodyPr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2097355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69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" y="0"/>
            <a:ext cx="9141713" cy="5143500"/>
          </a:xfrm>
          <a:prstGeom prst="rect">
            <a:avLst/>
          </a:prstGeom>
        </p:spPr>
      </p:pic>
      <p:sp>
        <p:nvSpPr>
          <p:cNvPr id="1049051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0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31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846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1512131"/>
            <a:ext cx="7539659" cy="7956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4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3897693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4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305552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32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04" name="组合 1"/>
          <p:cNvGrpSpPr/>
          <p:nvPr userDrawn="1"/>
        </p:nvGrpSpPr>
        <p:grpSpPr>
          <a:xfrm>
            <a:off x="2514422" y="4683127"/>
            <a:ext cx="4115157" cy="304943"/>
            <a:chOff x="3352562" y="6073254"/>
            <a:chExt cx="5486876" cy="406590"/>
          </a:xfrm>
        </p:grpSpPr>
        <p:pic>
          <p:nvPicPr>
            <p:cNvPr id="2097233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849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cxnSp>
        <p:nvCxnSpPr>
          <p:cNvPr id="3145740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5"/>
            <a:ext cx="9152546" cy="23939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097256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57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886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2537893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8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4349018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8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789651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58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16" name="组合 1"/>
          <p:cNvGrpSpPr/>
          <p:nvPr userDrawn="1"/>
        </p:nvGrpSpPr>
        <p:grpSpPr>
          <a:xfrm>
            <a:off x="2514422" y="4689536"/>
            <a:ext cx="4115157" cy="304943"/>
            <a:chOff x="3352562" y="6073254"/>
            <a:chExt cx="5486876" cy="406590"/>
          </a:xfrm>
        </p:grpSpPr>
        <p:pic>
          <p:nvPicPr>
            <p:cNvPr id="2097259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889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3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64" name="平行四边形 4"/>
          <p:cNvSpPr/>
          <p:nvPr userDrawn="1"/>
        </p:nvSpPr>
        <p:spPr>
          <a:xfrm>
            <a:off x="3108532" y="1153313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97244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5"/>
            <a:ext cx="6035468" cy="1943204"/>
          </a:xfrm>
          <a:prstGeom prst="rect">
            <a:avLst/>
          </a:prstGeom>
        </p:spPr>
      </p:pic>
      <p:sp>
        <p:nvSpPr>
          <p:cNvPr id="1048865" name="标题 1"/>
          <p:cNvSpPr>
            <a:spLocks noGrp="1"/>
          </p:cNvSpPr>
          <p:nvPr>
            <p:ph type="title" hasCustomPrompt="1"/>
          </p:nvPr>
        </p:nvSpPr>
        <p:spPr>
          <a:xfrm>
            <a:off x="3960973" y="1951671"/>
            <a:ext cx="4819828" cy="795641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6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505960" y="3652566"/>
            <a:ext cx="1683526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67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114688" y="2858028"/>
            <a:ext cx="2512397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68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7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097245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246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pic>
        <p:nvPicPr>
          <p:cNvPr id="209724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4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20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221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222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8894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pic>
              <p:nvPicPr>
                <p:cNvPr id="2097265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8895" name="文本框 7"/>
              <p:cNvSpPr txBox="1"/>
              <p:nvPr/>
            </p:nvSpPr>
            <p:spPr>
              <a:xfrm>
                <a:off x="2387597" y="1755350"/>
                <a:ext cx="223519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5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1048896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2097266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8897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898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8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11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212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8869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pic>
            <p:nvPicPr>
              <p:cNvPr id="2097249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8870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5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1048871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097250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286" y="598030"/>
            <a:ext cx="1193141" cy="836236"/>
          </a:xfrm>
          <a:prstGeom prst="rect">
            <a:avLst/>
          </a:prstGeom>
        </p:spPr>
      </p:pic>
      <p:sp>
        <p:nvSpPr>
          <p:cNvPr id="1048872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50"/>
            <a:ext cx="9158288" cy="25717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873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7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99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48900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9144000" cy="258176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901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268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02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4"/>
            <a:ext cx="4867275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9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</p:spPr>
        <p:txBody>
          <a:bodyPr lIns="91408" tIns="45704" rIns="91408" bIns="45704"/>
          <a:lstStyle/>
          <a:p>
            <a:fld id="{760FBDFE-C587-4B4C-A407-44438C67B59E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9070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</p:spPr>
        <p:txBody>
          <a:bodyPr lIns="91408" tIns="45704" rIns="91408" bIns="45704"/>
          <a:lstStyle/>
          <a:p>
            <a:endParaRPr lang="zh-CN" altLang="en-US" dirty="0"/>
          </a:p>
        </p:txBody>
      </p:sp>
      <p:sp>
        <p:nvSpPr>
          <p:cNvPr id="1049071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</p:spPr>
        <p:txBody>
          <a:bodyPr lIns="91408" tIns="45704" rIns="91408" bIns="45704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1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74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48875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876" name="标题 13"/>
          <p:cNvSpPr>
            <a:spLocks noGrp="1"/>
          </p:cNvSpPr>
          <p:nvPr>
            <p:ph type="title"/>
          </p:nvPr>
        </p:nvSpPr>
        <p:spPr>
          <a:xfrm>
            <a:off x="4679156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77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6" y="3041014"/>
            <a:ext cx="4236244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252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3" y="4531348"/>
            <a:ext cx="4440332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3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7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209725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87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8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81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097255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882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83" name="平行四边形 1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48884" name="平行四边形 1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4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50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851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52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53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097235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854" name="平行四边形 10"/>
          <p:cNvSpPr/>
          <p:nvPr userDrawn="1"/>
        </p:nvSpPr>
        <p:spPr>
          <a:xfrm>
            <a:off x="746498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048855" name="平行四边形 11"/>
          <p:cNvSpPr/>
          <p:nvPr userDrawn="1"/>
        </p:nvSpPr>
        <p:spPr>
          <a:xfrm>
            <a:off x="2123641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048856" name="平行四边形 14"/>
          <p:cNvSpPr/>
          <p:nvPr userDrawn="1"/>
        </p:nvSpPr>
        <p:spPr>
          <a:xfrm>
            <a:off x="3483912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048857" name="平行四边形 15"/>
          <p:cNvSpPr/>
          <p:nvPr userDrawn="1"/>
        </p:nvSpPr>
        <p:spPr>
          <a:xfrm>
            <a:off x="4861055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048858" name="平行四边形 16"/>
          <p:cNvSpPr/>
          <p:nvPr userDrawn="1"/>
        </p:nvSpPr>
        <p:spPr>
          <a:xfrm>
            <a:off x="6221326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2097236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859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48860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625" name="平行四边形 17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48626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2097165" name="图片 6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627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28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29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30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3"/>
            <a:ext cx="8676108" cy="35743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4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31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48632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097166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0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44" name="直接连接符 12"/>
          <p:cNvCxnSpPr>
            <a:cxnSpLocks/>
          </p:cNvCxnSpPr>
          <p:nvPr userDrawn="1"/>
        </p:nvCxnSpPr>
        <p:spPr>
          <a:xfrm>
            <a:off x="228600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连接符 13"/>
          <p:cNvCxnSpPr>
            <a:cxnSpLocks/>
          </p:cNvCxnSpPr>
          <p:nvPr userDrawn="1"/>
        </p:nvCxnSpPr>
        <p:spPr>
          <a:xfrm>
            <a:off x="7267267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41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8863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2" y="2347317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42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7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42" name="直接连接符 12"/>
          <p:cNvCxnSpPr>
            <a:cxnSpLocks/>
          </p:cNvCxnSpPr>
          <p:nvPr userDrawn="1"/>
        </p:nvCxnSpPr>
        <p:spPr>
          <a:xfrm>
            <a:off x="5491878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直接连接符 13"/>
          <p:cNvCxnSpPr>
            <a:cxnSpLocks/>
          </p:cNvCxnSpPr>
          <p:nvPr userDrawn="1"/>
        </p:nvCxnSpPr>
        <p:spPr>
          <a:xfrm>
            <a:off x="5491878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61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5" y="1872135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38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01" y="1395551"/>
            <a:ext cx="2144183" cy="1749203"/>
          </a:xfrm>
          <a:prstGeom prst="rect">
            <a:avLst/>
          </a:prstGeom>
        </p:spPr>
      </p:pic>
      <p:pic>
        <p:nvPicPr>
          <p:cNvPr id="2097239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流程图: 离页连接符 1"/>
          <p:cNvSpPr/>
          <p:nvPr userDrawn="1"/>
        </p:nvSpPr>
        <p:spPr>
          <a:xfrm>
            <a:off x="2564540" y="1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4889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29" y="1957385"/>
            <a:ext cx="4715144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61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  <p:pic>
        <p:nvPicPr>
          <p:cNvPr id="2097262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8"/>
            <a:ext cx="2264385" cy="1587038"/>
          </a:xfrm>
          <a:prstGeom prst="rect">
            <a:avLst/>
          </a:prstGeom>
        </p:spPr>
      </p:pic>
      <p:sp>
        <p:nvSpPr>
          <p:cNvPr id="1048893" name="任意多边形: 形状 17"/>
          <p:cNvSpPr/>
          <p:nvPr userDrawn="1"/>
        </p:nvSpPr>
        <p:spPr>
          <a:xfrm>
            <a:off x="2564540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097263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0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90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5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76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916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1512131"/>
            <a:ext cx="7539659" cy="7956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1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3897693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1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305552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77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29" name="组合 1"/>
          <p:cNvGrpSpPr/>
          <p:nvPr userDrawn="1"/>
        </p:nvGrpSpPr>
        <p:grpSpPr>
          <a:xfrm>
            <a:off x="2514422" y="4683127"/>
            <a:ext cx="4115157" cy="304943"/>
            <a:chOff x="3352562" y="6073254"/>
            <a:chExt cx="5486876" cy="406590"/>
          </a:xfrm>
        </p:grpSpPr>
        <p:pic>
          <p:nvPicPr>
            <p:cNvPr id="209727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919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cxnSp>
        <p:nvCxnSpPr>
          <p:cNvPr id="3145746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2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</p:spPr>
        <p:txBody>
          <a:bodyPr lIns="91408" tIns="45704" rIns="91408" bIns="45704"/>
          <a:lstStyle/>
          <a:p>
            <a:fld id="{760FBDFE-C587-4B4C-A407-44438C67B59E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9073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</p:spPr>
        <p:txBody>
          <a:bodyPr lIns="91408" tIns="45704" rIns="91408" bIns="45704"/>
          <a:lstStyle/>
          <a:p>
            <a:endParaRPr lang="zh-CN" altLang="en-US" dirty="0"/>
          </a:p>
        </p:txBody>
      </p:sp>
      <p:sp>
        <p:nvSpPr>
          <p:cNvPr id="1049074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</p:spPr>
        <p:txBody>
          <a:bodyPr lIns="91408" tIns="45704" rIns="91408" bIns="45704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9075" name="TextBox 2"/>
          <p:cNvSpPr txBox="1"/>
          <p:nvPr userDrawn="1"/>
        </p:nvSpPr>
        <p:spPr>
          <a:xfrm>
            <a:off x="571474" y="202156"/>
            <a:ext cx="3500462" cy="36830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zh-CN" altLang="en-US" b="1" dirty="0">
                <a:solidFill>
                  <a:srgbClr val="0A2D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一、内页主题二</a:t>
            </a:r>
            <a:endParaRPr lang="en-US" altLang="zh-CN" b="1" dirty="0">
              <a:solidFill>
                <a:srgbClr val="0A2D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5"/>
            <a:ext cx="9152546" cy="23939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097295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96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944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2537893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45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4349018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46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789651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97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37" name="组合 1"/>
          <p:cNvGrpSpPr/>
          <p:nvPr userDrawn="1"/>
        </p:nvGrpSpPr>
        <p:grpSpPr>
          <a:xfrm>
            <a:off x="2514422" y="4689536"/>
            <a:ext cx="4115157" cy="304943"/>
            <a:chOff x="3352562" y="6073254"/>
            <a:chExt cx="5486876" cy="406590"/>
          </a:xfrm>
        </p:grpSpPr>
        <p:pic>
          <p:nvPicPr>
            <p:cNvPr id="209729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94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1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25" name="平行四边形 4"/>
          <p:cNvSpPr/>
          <p:nvPr userDrawn="1"/>
        </p:nvSpPr>
        <p:spPr>
          <a:xfrm>
            <a:off x="3108532" y="1153313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282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5"/>
            <a:ext cx="6035468" cy="1943204"/>
          </a:xfrm>
          <a:prstGeom prst="rect">
            <a:avLst/>
          </a:prstGeom>
        </p:spPr>
      </p:pic>
      <p:sp>
        <p:nvSpPr>
          <p:cNvPr id="1048926" name="标题 1"/>
          <p:cNvSpPr>
            <a:spLocks noGrp="1"/>
          </p:cNvSpPr>
          <p:nvPr>
            <p:ph type="title" hasCustomPrompt="1"/>
          </p:nvPr>
        </p:nvSpPr>
        <p:spPr>
          <a:xfrm>
            <a:off x="3960973" y="1951671"/>
            <a:ext cx="4819828" cy="795641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2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505960" y="3652566"/>
            <a:ext cx="1683526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2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114688" y="2858028"/>
            <a:ext cx="2512397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29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7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097283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284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pic>
        <p:nvPicPr>
          <p:cNvPr id="2097285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52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53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54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8585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097155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8586" name="文本框 7"/>
              <p:cNvSpPr txBox="1"/>
              <p:nvPr/>
            </p:nvSpPr>
            <p:spPr>
              <a:xfrm>
                <a:off x="2387597" y="1755350"/>
                <a:ext cx="2235199" cy="917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zh-CN" altLang="en-US" sz="4050" b="1" dirty="0">
                    <a:solidFill>
                      <a:srgbClr val="C8161E"/>
                    </a:solidFill>
                  </a:rPr>
                  <a:t>目  录</a:t>
                </a:r>
              </a:p>
            </p:txBody>
          </p:sp>
          <p:sp>
            <p:nvSpPr>
              <p:cNvPr id="1048587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97156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8588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589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9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25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226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8903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97270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8904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zh-CN" altLang="en-US" sz="4500" b="1" dirty="0">
                  <a:solidFill>
                    <a:srgbClr val="C8161E"/>
                  </a:solidFill>
                </a:rPr>
                <a:t>目         录</a:t>
              </a:r>
            </a:p>
          </p:txBody>
        </p:sp>
        <p:sp>
          <p:nvSpPr>
            <p:cNvPr id="1048905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pic>
        <p:nvPicPr>
          <p:cNvPr id="2097271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286" y="598030"/>
            <a:ext cx="1193141" cy="836236"/>
          </a:xfrm>
          <a:prstGeom prst="rect">
            <a:avLst/>
          </a:prstGeom>
        </p:spPr>
      </p:pic>
      <p:sp>
        <p:nvSpPr>
          <p:cNvPr id="1048906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50"/>
            <a:ext cx="9158288" cy="25717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907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6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59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960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9144000" cy="258176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961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307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62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4"/>
            <a:ext cx="4867275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9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21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922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923" name="标题 13"/>
          <p:cNvSpPr>
            <a:spLocks noGrp="1"/>
          </p:cNvSpPr>
          <p:nvPr>
            <p:ph type="title"/>
          </p:nvPr>
        </p:nvSpPr>
        <p:spPr>
          <a:xfrm>
            <a:off x="4679156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924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6" y="3041014"/>
            <a:ext cx="4236244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280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3" y="4531348"/>
            <a:ext cx="4440332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0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49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301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50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51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52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302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953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54" name="平行四边形 1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55" name="平行四边形 1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9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31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932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33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34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290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935" name="平行四边形 10"/>
          <p:cNvSpPr/>
          <p:nvPr userDrawn="1"/>
        </p:nvSpPr>
        <p:spPr>
          <a:xfrm>
            <a:off x="746498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/>
                </a:solidFill>
              </a:rPr>
              <a:t>标题一</a:t>
            </a:r>
          </a:p>
        </p:txBody>
      </p:sp>
      <p:sp>
        <p:nvSpPr>
          <p:cNvPr id="1048936" name="平行四边形 11"/>
          <p:cNvSpPr/>
          <p:nvPr userDrawn="1"/>
        </p:nvSpPr>
        <p:spPr>
          <a:xfrm>
            <a:off x="2123641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标题二</a:t>
            </a:r>
          </a:p>
        </p:txBody>
      </p:sp>
      <p:sp>
        <p:nvSpPr>
          <p:cNvPr id="1048937" name="平行四边形 14"/>
          <p:cNvSpPr/>
          <p:nvPr userDrawn="1"/>
        </p:nvSpPr>
        <p:spPr>
          <a:xfrm>
            <a:off x="3483912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标题三</a:t>
            </a:r>
          </a:p>
        </p:txBody>
      </p:sp>
      <p:sp>
        <p:nvSpPr>
          <p:cNvPr id="1048938" name="平行四边形 15"/>
          <p:cNvSpPr/>
          <p:nvPr userDrawn="1"/>
        </p:nvSpPr>
        <p:spPr>
          <a:xfrm>
            <a:off x="4861055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标题四</a:t>
            </a:r>
          </a:p>
        </p:txBody>
      </p:sp>
      <p:sp>
        <p:nvSpPr>
          <p:cNvPr id="1048939" name="平行四边形 16"/>
          <p:cNvSpPr/>
          <p:nvPr userDrawn="1"/>
        </p:nvSpPr>
        <p:spPr>
          <a:xfrm>
            <a:off x="6221326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标题五</a:t>
            </a:r>
          </a:p>
        </p:txBody>
      </p:sp>
      <p:pic>
        <p:nvPicPr>
          <p:cNvPr id="2097291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40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41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2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08" name="平行四边形 17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09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273" name="图片 6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91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11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12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13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3"/>
            <a:ext cx="8676108" cy="35743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4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14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15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274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2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50" name="直接连接符 12"/>
          <p:cNvCxnSpPr>
            <a:cxnSpLocks/>
          </p:cNvCxnSpPr>
          <p:nvPr userDrawn="1"/>
        </p:nvCxnSpPr>
        <p:spPr>
          <a:xfrm>
            <a:off x="228600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直接连接符 13"/>
          <p:cNvCxnSpPr>
            <a:cxnSpLocks/>
          </p:cNvCxnSpPr>
          <p:nvPr userDrawn="1"/>
        </p:nvCxnSpPr>
        <p:spPr>
          <a:xfrm>
            <a:off x="7267267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93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894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2" y="2347317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94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6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66"/>
            <a:ext cx="2743200" cy="365125"/>
          </a:xfrm>
        </p:spPr>
        <p:txBody>
          <a:bodyPr lIns="91408" tIns="45704" rIns="91408" bIns="45704"/>
          <a:lstStyle/>
          <a:p>
            <a:fld id="{82F288E0-7875-42C4-84C8-98DBBD3BF4D2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907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66"/>
            <a:ext cx="4114800" cy="365125"/>
          </a:xfrm>
        </p:spPr>
        <p:txBody>
          <a:bodyPr lIns="91408" tIns="45704" rIns="91408" bIns="45704"/>
          <a:lstStyle/>
          <a:p>
            <a:endParaRPr lang="zh-CN" altLang="en-US"/>
          </a:p>
        </p:txBody>
      </p:sp>
      <p:sp>
        <p:nvSpPr>
          <p:cNvPr id="104907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</p:spPr>
        <p:txBody>
          <a:bodyPr lIns="91408" tIns="45704" rIns="91408" bIns="45704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6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48" name="直接连接符 12"/>
          <p:cNvCxnSpPr>
            <a:cxnSpLocks/>
          </p:cNvCxnSpPr>
          <p:nvPr userDrawn="1"/>
        </p:nvCxnSpPr>
        <p:spPr>
          <a:xfrm>
            <a:off x="5491878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直接连接符 13"/>
          <p:cNvCxnSpPr>
            <a:cxnSpLocks/>
          </p:cNvCxnSpPr>
          <p:nvPr userDrawn="1"/>
        </p:nvCxnSpPr>
        <p:spPr>
          <a:xfrm>
            <a:off x="5491878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3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5" y="1872135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87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01" y="1395551"/>
            <a:ext cx="2144183" cy="1749203"/>
          </a:xfrm>
          <a:prstGeom prst="rect">
            <a:avLst/>
          </a:prstGeom>
        </p:spPr>
      </p:pic>
      <p:pic>
        <p:nvPicPr>
          <p:cNvPr id="2097288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流程图: 离页连接符 1"/>
          <p:cNvSpPr/>
          <p:nvPr userDrawn="1"/>
        </p:nvSpPr>
        <p:spPr>
          <a:xfrm>
            <a:off x="2564540" y="1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957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29" y="1957385"/>
            <a:ext cx="4715144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03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  <p:pic>
        <p:nvPicPr>
          <p:cNvPr id="2097304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8"/>
            <a:ext cx="2264385" cy="1587038"/>
          </a:xfrm>
          <a:prstGeom prst="rect">
            <a:avLst/>
          </a:prstGeom>
        </p:spPr>
      </p:pic>
      <p:sp>
        <p:nvSpPr>
          <p:cNvPr id="1048958" name="任意多边形: 形状 17"/>
          <p:cNvSpPr/>
          <p:nvPr userDrawn="1"/>
        </p:nvSpPr>
        <p:spPr>
          <a:xfrm>
            <a:off x="2564540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305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9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4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7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318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981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1512131"/>
            <a:ext cx="7539659" cy="7956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82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3897693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83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305552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19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49" name="组合 1"/>
          <p:cNvGrpSpPr/>
          <p:nvPr userDrawn="1"/>
        </p:nvGrpSpPr>
        <p:grpSpPr>
          <a:xfrm>
            <a:off x="2514422" y="4683127"/>
            <a:ext cx="4115157" cy="304943"/>
            <a:chOff x="3352562" y="6073254"/>
            <a:chExt cx="5486876" cy="406590"/>
          </a:xfrm>
        </p:grpSpPr>
        <p:pic>
          <p:nvPicPr>
            <p:cNvPr id="2097320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984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cxnSp>
        <p:nvCxnSpPr>
          <p:cNvPr id="3145754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5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0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5"/>
            <a:ext cx="9152546" cy="23939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097326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327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991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2537893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92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4349018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93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789651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28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52" name="组合 1"/>
          <p:cNvGrpSpPr/>
          <p:nvPr userDrawn="1"/>
        </p:nvGrpSpPr>
        <p:grpSpPr>
          <a:xfrm>
            <a:off x="2514422" y="4689536"/>
            <a:ext cx="4115157" cy="304943"/>
            <a:chOff x="3352562" y="6073254"/>
            <a:chExt cx="5486876" cy="406590"/>
          </a:xfrm>
        </p:grpSpPr>
        <p:pic>
          <p:nvPicPr>
            <p:cNvPr id="2097329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994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21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85" name="平行四边形 4"/>
          <p:cNvSpPr/>
          <p:nvPr userDrawn="1"/>
        </p:nvSpPr>
        <p:spPr>
          <a:xfrm>
            <a:off x="3108532" y="1153313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322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5"/>
            <a:ext cx="6035468" cy="1943204"/>
          </a:xfrm>
          <a:prstGeom prst="rect">
            <a:avLst/>
          </a:prstGeom>
        </p:spPr>
      </p:pic>
      <p:sp>
        <p:nvSpPr>
          <p:cNvPr id="1048986" name="标题 1"/>
          <p:cNvSpPr>
            <a:spLocks noGrp="1"/>
          </p:cNvSpPr>
          <p:nvPr>
            <p:ph type="title" hasCustomPrompt="1"/>
          </p:nvPr>
        </p:nvSpPr>
        <p:spPr>
          <a:xfrm>
            <a:off x="3960973" y="1951671"/>
            <a:ext cx="4819828" cy="795641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98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505960" y="3652566"/>
            <a:ext cx="1683526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98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114688" y="2858028"/>
            <a:ext cx="2512397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89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7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097323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324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pic>
        <p:nvPicPr>
          <p:cNvPr id="2097325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2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59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260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261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9011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097343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9012" name="文本框 7"/>
              <p:cNvSpPr txBox="1"/>
              <p:nvPr/>
            </p:nvSpPr>
            <p:spPr>
              <a:xfrm>
                <a:off x="2387597" y="1755350"/>
                <a:ext cx="223519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zh-CN" altLang="en-US" sz="4050" b="1" dirty="0">
                    <a:solidFill>
                      <a:srgbClr val="C8161E"/>
                    </a:solidFill>
                  </a:rPr>
                  <a:t>目  录</a:t>
                </a:r>
              </a:p>
            </p:txBody>
          </p:sp>
          <p:sp>
            <p:nvSpPr>
              <p:cNvPr id="1049013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97344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9014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9015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1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245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246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8975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97312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8976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zh-CN" altLang="en-US" sz="4500" b="1" dirty="0">
                  <a:solidFill>
                    <a:srgbClr val="C8161E"/>
                  </a:solidFill>
                </a:rPr>
                <a:t>目         录</a:t>
              </a:r>
            </a:p>
          </p:txBody>
        </p:sp>
        <p:sp>
          <p:nvSpPr>
            <p:cNvPr id="1048977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pic>
        <p:nvPicPr>
          <p:cNvPr id="2097313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286" y="598030"/>
            <a:ext cx="1193141" cy="836236"/>
          </a:xfrm>
          <a:prstGeom prst="rect">
            <a:avLst/>
          </a:prstGeom>
        </p:spPr>
      </p:pic>
      <p:sp>
        <p:nvSpPr>
          <p:cNvPr id="1048978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50"/>
            <a:ext cx="9158288" cy="25717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979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39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9006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9007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9144000" cy="258176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9008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340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900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4"/>
            <a:ext cx="4867275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83" name="图片 3" descr="未标题-1-0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908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600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601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602" name="标题 13"/>
          <p:cNvSpPr>
            <a:spLocks noGrp="1"/>
          </p:cNvSpPr>
          <p:nvPr>
            <p:ph type="title"/>
          </p:nvPr>
        </p:nvSpPr>
        <p:spPr>
          <a:xfrm>
            <a:off x="4679156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603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6" y="3041014"/>
            <a:ext cx="4236244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159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3" y="4531348"/>
            <a:ext cx="4440332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33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9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33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9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0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01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335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9002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9003" name="平行四边形 1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9004" name="平行四边形 1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08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964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965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66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967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309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968" name="平行四边形 10"/>
          <p:cNvSpPr/>
          <p:nvPr userDrawn="1"/>
        </p:nvSpPr>
        <p:spPr>
          <a:xfrm>
            <a:off x="746498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/>
                </a:solidFill>
              </a:rPr>
              <a:t>标题一</a:t>
            </a:r>
          </a:p>
        </p:txBody>
      </p:sp>
      <p:sp>
        <p:nvSpPr>
          <p:cNvPr id="1048969" name="平行四边形 11"/>
          <p:cNvSpPr/>
          <p:nvPr userDrawn="1"/>
        </p:nvSpPr>
        <p:spPr>
          <a:xfrm>
            <a:off x="2123641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标题二</a:t>
            </a:r>
          </a:p>
        </p:txBody>
      </p:sp>
      <p:sp>
        <p:nvSpPr>
          <p:cNvPr id="1048970" name="平行四边形 14"/>
          <p:cNvSpPr/>
          <p:nvPr userDrawn="1"/>
        </p:nvSpPr>
        <p:spPr>
          <a:xfrm>
            <a:off x="3483912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标题三</a:t>
            </a:r>
          </a:p>
        </p:txBody>
      </p:sp>
      <p:sp>
        <p:nvSpPr>
          <p:cNvPr id="1048971" name="平行四边形 15"/>
          <p:cNvSpPr/>
          <p:nvPr userDrawn="1"/>
        </p:nvSpPr>
        <p:spPr>
          <a:xfrm>
            <a:off x="4861055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标题四</a:t>
            </a:r>
          </a:p>
        </p:txBody>
      </p:sp>
      <p:sp>
        <p:nvSpPr>
          <p:cNvPr id="1048972" name="平行四边形 16"/>
          <p:cNvSpPr/>
          <p:nvPr userDrawn="1"/>
        </p:nvSpPr>
        <p:spPr>
          <a:xfrm>
            <a:off x="6221326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标题五</a:t>
            </a:r>
          </a:p>
        </p:txBody>
      </p:sp>
      <p:pic>
        <p:nvPicPr>
          <p:cNvPr id="2097310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973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974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607" name="平行四边形 17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60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162" name="图片 6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609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10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11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12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3"/>
            <a:ext cx="8676108" cy="35743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4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13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614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163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36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56" name="直接连接符 12"/>
          <p:cNvCxnSpPr>
            <a:cxnSpLocks/>
          </p:cNvCxnSpPr>
          <p:nvPr userDrawn="1"/>
        </p:nvCxnSpPr>
        <p:spPr>
          <a:xfrm>
            <a:off x="228600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直接连接符 13"/>
          <p:cNvCxnSpPr>
            <a:cxnSpLocks/>
          </p:cNvCxnSpPr>
          <p:nvPr userDrawn="1"/>
        </p:nvCxnSpPr>
        <p:spPr>
          <a:xfrm>
            <a:off x="7267267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337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900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2" y="2347317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38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4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52" name="直接连接符 12"/>
          <p:cNvCxnSpPr>
            <a:cxnSpLocks/>
          </p:cNvCxnSpPr>
          <p:nvPr userDrawn="1"/>
        </p:nvCxnSpPr>
        <p:spPr>
          <a:xfrm>
            <a:off x="5491878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直接连接符 13"/>
          <p:cNvCxnSpPr>
            <a:cxnSpLocks/>
          </p:cNvCxnSpPr>
          <p:nvPr userDrawn="1"/>
        </p:nvCxnSpPr>
        <p:spPr>
          <a:xfrm>
            <a:off x="5491878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8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5" y="1872135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15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01" y="1395551"/>
            <a:ext cx="2144183" cy="1749203"/>
          </a:xfrm>
          <a:prstGeom prst="rect">
            <a:avLst/>
          </a:prstGeom>
        </p:spPr>
      </p:pic>
      <p:pic>
        <p:nvPicPr>
          <p:cNvPr id="2097316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5" name="流程图: 离页连接符 1"/>
          <p:cNvSpPr/>
          <p:nvPr userDrawn="1"/>
        </p:nvSpPr>
        <p:spPr>
          <a:xfrm>
            <a:off x="2564540" y="1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996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29" y="1957385"/>
            <a:ext cx="4715144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30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  <p:pic>
        <p:nvPicPr>
          <p:cNvPr id="2097331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8"/>
            <a:ext cx="2264385" cy="1587038"/>
          </a:xfrm>
          <a:prstGeom prst="rect">
            <a:avLst/>
          </a:prstGeom>
        </p:spPr>
      </p:pic>
      <p:sp>
        <p:nvSpPr>
          <p:cNvPr id="1048997" name="任意多边形: 形状 17"/>
          <p:cNvSpPr/>
          <p:nvPr userDrawn="1"/>
        </p:nvSpPr>
        <p:spPr>
          <a:xfrm>
            <a:off x="2564540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332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41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9010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05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810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1512131"/>
            <a:ext cx="7539659" cy="7956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11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3897693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1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305552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06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189" name="组合 1"/>
          <p:cNvGrpSpPr/>
          <p:nvPr userDrawn="1"/>
        </p:nvGrpSpPr>
        <p:grpSpPr>
          <a:xfrm>
            <a:off x="2514422" y="4683127"/>
            <a:ext cx="4115157" cy="304943"/>
            <a:chOff x="3352562" y="6073254"/>
            <a:chExt cx="5486876" cy="406590"/>
          </a:xfrm>
        </p:grpSpPr>
        <p:pic>
          <p:nvPicPr>
            <p:cNvPr id="2097207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813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cxnSp>
        <p:nvCxnSpPr>
          <p:cNvPr id="3145734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4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9085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86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384" name="图片 4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7" y="4531364"/>
            <a:ext cx="9125177" cy="308713"/>
          </a:xfrm>
          <a:prstGeom prst="rect">
            <a:avLst/>
          </a:prstGeom>
        </p:spPr>
      </p:pic>
      <p:grpSp>
        <p:nvGrpSpPr>
          <p:cNvPr id="294" name="组合 5"/>
          <p:cNvGrpSpPr/>
          <p:nvPr userDrawn="1"/>
        </p:nvGrpSpPr>
        <p:grpSpPr>
          <a:xfrm>
            <a:off x="0" y="1"/>
            <a:ext cx="9143612" cy="514350"/>
            <a:chOff x="0" y="1"/>
            <a:chExt cx="9143612" cy="514350"/>
          </a:xfrm>
        </p:grpSpPr>
        <p:sp>
          <p:nvSpPr>
            <p:cNvPr id="1049087" name="平行四边形 6"/>
            <p:cNvSpPr/>
            <p:nvPr userDrawn="1"/>
          </p:nvSpPr>
          <p:spPr>
            <a:xfrm>
              <a:off x="0" y="1"/>
              <a:ext cx="9143612" cy="514350"/>
            </a:xfrm>
            <a:prstGeom prst="parallelogram">
              <a:avLst>
                <a:gd name="adj" fmla="val 44445"/>
              </a:avLst>
            </a:prstGeom>
            <a:solidFill>
              <a:srgbClr val="C816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56" tIns="34289" rIns="68556" bIns="34289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097385" name="图片 7" descr="图片包含 户外, 标牌, 黑色  自动生成的说明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239295" y="55127"/>
              <a:ext cx="404129" cy="404129"/>
            </a:xfrm>
            <a:prstGeom prst="rect">
              <a:avLst/>
            </a:prstGeom>
          </p:spPr>
        </p:pic>
        <p:sp>
          <p:nvSpPr>
            <p:cNvPr id="1049088" name="平行四边形 8"/>
            <p:cNvSpPr/>
            <p:nvPr userDrawn="1"/>
          </p:nvSpPr>
          <p:spPr>
            <a:xfrm>
              <a:off x="8571627" y="89895"/>
              <a:ext cx="355174" cy="181570"/>
            </a:xfrm>
            <a:prstGeom prst="parallelogram">
              <a:avLst>
                <a:gd name="adj" fmla="val 44445"/>
              </a:avLst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68556" tIns="34289" rIns="68556" bIns="34289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9089" name="平行四边形 9"/>
            <p:cNvSpPr/>
            <p:nvPr userDrawn="1"/>
          </p:nvSpPr>
          <p:spPr>
            <a:xfrm>
              <a:off x="8262588" y="241953"/>
              <a:ext cx="355174" cy="181570"/>
            </a:xfrm>
            <a:prstGeom prst="parallelogram">
              <a:avLst>
                <a:gd name="adj" fmla="val 44445"/>
              </a:avLst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68556" tIns="34289" rIns="68556" bIns="34289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561975"/>
            <a:ext cx="9152546" cy="23939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097223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pic>
        <p:nvPicPr>
          <p:cNvPr id="2097224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sp>
        <p:nvSpPr>
          <p:cNvPr id="1048839" name="标题 1"/>
          <p:cNvSpPr>
            <a:spLocks noGrp="1"/>
          </p:cNvSpPr>
          <p:nvPr>
            <p:ph type="title" hasCustomPrompt="1"/>
          </p:nvPr>
        </p:nvSpPr>
        <p:spPr>
          <a:xfrm>
            <a:off x="802171" y="2537893"/>
            <a:ext cx="7539659" cy="7956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40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59" y="4349018"/>
            <a:ext cx="2177483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41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3" y="3789651"/>
            <a:ext cx="3091636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2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38"/>
            <a:ext cx="2251710" cy="308713"/>
          </a:xfrm>
          <a:prstGeom prst="rect">
            <a:avLst/>
          </a:prstGeom>
        </p:spPr>
      </p:pic>
      <p:grpSp>
        <p:nvGrpSpPr>
          <p:cNvPr id="201" name="组合 1"/>
          <p:cNvGrpSpPr/>
          <p:nvPr userDrawn="1"/>
        </p:nvGrpSpPr>
        <p:grpSpPr>
          <a:xfrm>
            <a:off x="2514422" y="4689536"/>
            <a:ext cx="4115157" cy="304943"/>
            <a:chOff x="3352562" y="6073254"/>
            <a:chExt cx="5486876" cy="406590"/>
          </a:xfrm>
        </p:grpSpPr>
        <p:pic>
          <p:nvPicPr>
            <p:cNvPr id="2097226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8842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图片 11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05" name="平行四边形 4"/>
          <p:cNvSpPr/>
          <p:nvPr userDrawn="1"/>
        </p:nvSpPr>
        <p:spPr>
          <a:xfrm>
            <a:off x="3108532" y="1153313"/>
            <a:ext cx="6035468" cy="23923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200" name="图片 7" descr="图片包含 建筑物  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9989" y="1606875"/>
            <a:ext cx="6035468" cy="1943204"/>
          </a:xfrm>
          <a:prstGeom prst="rect">
            <a:avLst/>
          </a:prstGeom>
        </p:spPr>
      </p:pic>
      <p:sp>
        <p:nvSpPr>
          <p:cNvPr id="1048806" name="标题 1"/>
          <p:cNvSpPr>
            <a:spLocks noGrp="1"/>
          </p:cNvSpPr>
          <p:nvPr>
            <p:ph type="title" hasCustomPrompt="1"/>
          </p:nvPr>
        </p:nvSpPr>
        <p:spPr>
          <a:xfrm>
            <a:off x="3960973" y="1951671"/>
            <a:ext cx="4819828" cy="795641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8807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5505960" y="3652566"/>
            <a:ext cx="1683526" cy="34051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880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114688" y="2858028"/>
            <a:ext cx="2512397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09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839537"/>
            <a:ext cx="4742916" cy="3019910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097201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3419" y="3307786"/>
            <a:ext cx="2951472" cy="156968"/>
          </a:xfrm>
          <a:prstGeom prst="rect">
            <a:avLst/>
          </a:prstGeom>
        </p:spPr>
      </p:pic>
      <p:pic>
        <p:nvPicPr>
          <p:cNvPr id="2097202" name="图片 2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67185" y="38383"/>
            <a:ext cx="1626881" cy="534824"/>
          </a:xfrm>
          <a:prstGeom prst="rect">
            <a:avLst/>
          </a:prstGeom>
        </p:spPr>
      </p:pic>
      <p:pic>
        <p:nvPicPr>
          <p:cNvPr id="2097203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194" name="组合 3"/>
          <p:cNvGrpSpPr/>
          <p:nvPr userDrawn="1"/>
        </p:nvGrpSpPr>
        <p:grpSpPr>
          <a:xfrm>
            <a:off x="228601" y="1841727"/>
            <a:ext cx="3091544" cy="1097010"/>
            <a:chOff x="304800" y="2709636"/>
            <a:chExt cx="4122059" cy="1462680"/>
          </a:xfrm>
        </p:grpSpPr>
        <p:grpSp>
          <p:nvGrpSpPr>
            <p:cNvPr id="19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196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48817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2097215" name="图片 10" descr="图片包含 建筑物  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048818" name="文本框 7"/>
              <p:cNvSpPr txBox="1"/>
              <p:nvPr/>
            </p:nvSpPr>
            <p:spPr>
              <a:xfrm>
                <a:off x="2387597" y="1755350"/>
                <a:ext cx="223519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zh-CN" altLang="en-US" sz="4050" b="1" dirty="0">
                    <a:solidFill>
                      <a:srgbClr val="C8161E"/>
                    </a:solidFill>
                  </a:rPr>
                  <a:t>目  录</a:t>
                </a:r>
              </a:p>
            </p:txBody>
          </p:sp>
          <p:sp>
            <p:nvSpPr>
              <p:cNvPr id="104881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97216" name="图片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048820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51435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821" name="矩形 21"/>
          <p:cNvSpPr/>
          <p:nvPr userDrawn="1"/>
        </p:nvSpPr>
        <p:spPr>
          <a:xfrm flipV="1">
            <a:off x="4254468" y="0"/>
            <a:ext cx="675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图片 1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grpSp>
        <p:nvGrpSpPr>
          <p:cNvPr id="183" name="组合 4"/>
          <p:cNvGrpSpPr/>
          <p:nvPr/>
        </p:nvGrpSpPr>
        <p:grpSpPr>
          <a:xfrm>
            <a:off x="3026228" y="514350"/>
            <a:ext cx="3091545" cy="1097010"/>
            <a:chOff x="667655" y="1497651"/>
            <a:chExt cx="4122060" cy="1462680"/>
          </a:xfrm>
        </p:grpSpPr>
        <p:grpSp>
          <p:nvGrpSpPr>
            <p:cNvPr id="184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48789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97192" name="图片 10" descr="图片包含 建筑物  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1048790" name="文本框 7"/>
            <p:cNvSpPr txBox="1"/>
            <p:nvPr/>
          </p:nvSpPr>
          <p:spPr>
            <a:xfrm>
              <a:off x="667655" y="1755350"/>
              <a:ext cx="412205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zh-CN" altLang="en-US" sz="4500" b="1" dirty="0">
                  <a:solidFill>
                    <a:srgbClr val="C8161E"/>
                  </a:solidFill>
                </a:rPr>
                <a:t>目         录</a:t>
              </a:r>
            </a:p>
          </p:txBody>
        </p:sp>
        <p:sp>
          <p:nvSpPr>
            <p:cNvPr id="1048791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pic>
        <p:nvPicPr>
          <p:cNvPr id="2097193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286" y="598030"/>
            <a:ext cx="1193141" cy="836236"/>
          </a:xfrm>
          <a:prstGeom prst="rect">
            <a:avLst/>
          </a:prstGeom>
        </p:spPr>
      </p:pic>
      <p:sp>
        <p:nvSpPr>
          <p:cNvPr id="1048792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4288" y="2571750"/>
            <a:ext cx="9158288" cy="25717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793" name="矩形 13"/>
          <p:cNvSpPr/>
          <p:nvPr userDrawn="1"/>
        </p:nvSpPr>
        <p:spPr>
          <a:xfrm rot="16200000" flipV="1">
            <a:off x="4538251" y="-2053758"/>
            <a:ext cx="675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7" name="图片 7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22" name="矩形 41"/>
          <p:cNvSpPr/>
          <p:nvPr userDrawn="1"/>
        </p:nvSpPr>
        <p:spPr>
          <a:xfrm rot="16200000">
            <a:off x="4538250" y="-1962563"/>
            <a:ext cx="675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823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9144000" cy="258176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824" name="标题 13"/>
          <p:cNvSpPr>
            <a:spLocks noGrp="1"/>
          </p:cNvSpPr>
          <p:nvPr>
            <p:ph type="title"/>
          </p:nvPr>
        </p:nvSpPr>
        <p:spPr>
          <a:xfrm>
            <a:off x="3490556" y="2285271"/>
            <a:ext cx="4867275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097218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825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3041014"/>
            <a:ext cx="4867275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图片 8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794" name="矩形 41"/>
          <p:cNvSpPr/>
          <p:nvPr userDrawn="1"/>
        </p:nvSpPr>
        <p:spPr>
          <a:xfrm rot="10800000">
            <a:off x="4414426" y="-33750"/>
            <a:ext cx="67500" cy="5211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795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4381500" cy="515778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48796" name="标题 13"/>
          <p:cNvSpPr>
            <a:spLocks noGrp="1"/>
          </p:cNvSpPr>
          <p:nvPr>
            <p:ph type="title"/>
          </p:nvPr>
        </p:nvSpPr>
        <p:spPr>
          <a:xfrm>
            <a:off x="4679156" y="2285271"/>
            <a:ext cx="4236244" cy="5815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97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6" y="3041014"/>
            <a:ext cx="4236244" cy="115069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2097195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3" y="4531348"/>
            <a:ext cx="4440332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79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197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79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0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01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198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802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03" name="平行四边形 1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804" name="平行四边形 1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9" name="图片 2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26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48827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28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829" name="平行四边形 18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220" name="图片 19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830" name="平行四边形 10"/>
          <p:cNvSpPr/>
          <p:nvPr userDrawn="1"/>
        </p:nvSpPr>
        <p:spPr>
          <a:xfrm>
            <a:off x="746498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/>
                </a:solidFill>
              </a:rPr>
              <a:t>标题一</a:t>
            </a:r>
          </a:p>
        </p:txBody>
      </p:sp>
      <p:sp>
        <p:nvSpPr>
          <p:cNvPr id="1048831" name="平行四边形 11"/>
          <p:cNvSpPr/>
          <p:nvPr userDrawn="1"/>
        </p:nvSpPr>
        <p:spPr>
          <a:xfrm>
            <a:off x="2123641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标题二</a:t>
            </a:r>
          </a:p>
        </p:txBody>
      </p:sp>
      <p:sp>
        <p:nvSpPr>
          <p:cNvPr id="1048832" name="平行四边形 14"/>
          <p:cNvSpPr/>
          <p:nvPr userDrawn="1"/>
        </p:nvSpPr>
        <p:spPr>
          <a:xfrm>
            <a:off x="3483912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标题三</a:t>
            </a:r>
          </a:p>
        </p:txBody>
      </p:sp>
      <p:sp>
        <p:nvSpPr>
          <p:cNvPr id="1048833" name="平行四边形 15"/>
          <p:cNvSpPr/>
          <p:nvPr userDrawn="1"/>
        </p:nvSpPr>
        <p:spPr>
          <a:xfrm>
            <a:off x="4861055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标题四</a:t>
            </a:r>
          </a:p>
        </p:txBody>
      </p:sp>
      <p:sp>
        <p:nvSpPr>
          <p:cNvPr id="1048834" name="平行四边形 16"/>
          <p:cNvSpPr/>
          <p:nvPr userDrawn="1"/>
        </p:nvSpPr>
        <p:spPr>
          <a:xfrm>
            <a:off x="6221326" y="79133"/>
            <a:ext cx="1468064" cy="38465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1800" b="1" dirty="0">
                <a:solidFill>
                  <a:srgbClr val="C8161E">
                    <a:lumMod val="60000"/>
                    <a:lumOff val="40000"/>
                  </a:srgbClr>
                </a:solidFill>
              </a:rPr>
              <a:t>标题五</a:t>
            </a:r>
          </a:p>
        </p:txBody>
      </p:sp>
      <p:pic>
        <p:nvPicPr>
          <p:cNvPr id="2097221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  <p:sp>
        <p:nvSpPr>
          <p:cNvPr id="1048835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836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图片 13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693" name="平行四边形 17"/>
          <p:cNvSpPr/>
          <p:nvPr userDrawn="1"/>
        </p:nvSpPr>
        <p:spPr>
          <a:xfrm>
            <a:off x="1" y="1"/>
            <a:ext cx="9143612" cy="51435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694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97171" name="图片 6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292" y="55111"/>
            <a:ext cx="404129" cy="404129"/>
          </a:xfrm>
          <a:prstGeom prst="rect">
            <a:avLst/>
          </a:prstGeom>
        </p:spPr>
      </p:pic>
      <p:sp>
        <p:nvSpPr>
          <p:cNvPr id="104869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806514" y="32743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96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239292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97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3591705" y="4829175"/>
            <a:ext cx="3113508" cy="3143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48698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575033"/>
            <a:ext cx="8676108" cy="35743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4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699" name="平行四边形 20"/>
          <p:cNvSpPr/>
          <p:nvPr userDrawn="1"/>
        </p:nvSpPr>
        <p:spPr>
          <a:xfrm>
            <a:off x="8571626" y="89893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sp>
        <p:nvSpPr>
          <p:cNvPr id="1048700" name="平行四边形 21"/>
          <p:cNvSpPr/>
          <p:nvPr userDrawn="1"/>
        </p:nvSpPr>
        <p:spPr>
          <a:xfrm>
            <a:off x="8262587" y="241952"/>
            <a:ext cx="355174" cy="181570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srgbClr val="FFFFFF"/>
              </a:solidFill>
            </a:endParaRPr>
          </a:p>
        </p:txBody>
      </p:sp>
      <p:pic>
        <p:nvPicPr>
          <p:cNvPr id="209717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388" y="4531348"/>
            <a:ext cx="9125177" cy="308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图片 16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36" name="直接连接符 12"/>
          <p:cNvCxnSpPr>
            <a:cxnSpLocks/>
          </p:cNvCxnSpPr>
          <p:nvPr userDrawn="1"/>
        </p:nvCxnSpPr>
        <p:spPr>
          <a:xfrm>
            <a:off x="228600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直接连接符 13"/>
          <p:cNvCxnSpPr>
            <a:cxnSpLocks/>
          </p:cNvCxnSpPr>
          <p:nvPr userDrawn="1"/>
        </p:nvCxnSpPr>
        <p:spPr>
          <a:xfrm>
            <a:off x="7267267" y="257175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09" name="图片 18" descr="图片包含 户外, 标牌, 黑色  自动生成的说明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0871" y="640005"/>
            <a:ext cx="1242258" cy="1242258"/>
          </a:xfrm>
          <a:prstGeom prst="rect">
            <a:avLst/>
          </a:prstGeom>
        </p:spPr>
      </p:pic>
      <p:sp>
        <p:nvSpPr>
          <p:cNvPr id="10488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916372" y="2347317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10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89968" tIns="46784" rIns="89968" bIns="46784" anchor="b" anchorCtr="0">
            <a:normAutofit/>
          </a:bodyPr>
          <a:lstStyle>
            <a:lvl1pPr algn="ctr">
              <a:defRPr sz="45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75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89968" tIns="46784" rIns="89968" bIns="46784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04877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9000" y="4735800"/>
            <a:ext cx="2025000" cy="237600"/>
          </a:xfrm>
        </p:spPr>
        <p:txBody>
          <a:bodyPr lIns="91408" tIns="45704" rIns="91408" bIns="45704"/>
          <a:lstStyle/>
          <a:p>
            <a:fld id="{760FBDFE-C587-4B4C-A407-44438C67B59E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877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35800"/>
            <a:ext cx="2970000" cy="237600"/>
          </a:xfrm>
        </p:spPr>
        <p:txBody>
          <a:bodyPr lIns="91408" tIns="45704" rIns="91408" bIns="45704"/>
          <a:lstStyle/>
          <a:p>
            <a:endParaRPr lang="zh-CN" altLang="en-US" dirty="0"/>
          </a:p>
        </p:txBody>
      </p:sp>
      <p:sp>
        <p:nvSpPr>
          <p:cNvPr id="104877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658200" y="4735800"/>
            <a:ext cx="2025000" cy="237600"/>
          </a:xfrm>
        </p:spPr>
        <p:txBody>
          <a:bodyPr lIns="91408" tIns="45704" rIns="91408" bIns="45704"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图片 8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  <p:cxnSp>
        <p:nvCxnSpPr>
          <p:cNvPr id="3145738" name="直接连接符 12"/>
          <p:cNvCxnSpPr>
            <a:cxnSpLocks/>
          </p:cNvCxnSpPr>
          <p:nvPr userDrawn="1"/>
        </p:nvCxnSpPr>
        <p:spPr>
          <a:xfrm>
            <a:off x="5491878" y="1116191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连接符 13"/>
          <p:cNvCxnSpPr>
            <a:cxnSpLocks/>
          </p:cNvCxnSpPr>
          <p:nvPr userDrawn="1"/>
        </p:nvCxnSpPr>
        <p:spPr>
          <a:xfrm>
            <a:off x="5491878" y="3110135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16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775105" y="1872135"/>
            <a:ext cx="5311258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12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2501" y="1395551"/>
            <a:ext cx="2144183" cy="1749203"/>
          </a:xfrm>
          <a:prstGeom prst="rect">
            <a:avLst/>
          </a:prstGeom>
        </p:spPr>
      </p:pic>
      <p:pic>
        <p:nvPicPr>
          <p:cNvPr id="2097213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流程图: 离页连接符 1"/>
          <p:cNvSpPr/>
          <p:nvPr userDrawn="1"/>
        </p:nvSpPr>
        <p:spPr>
          <a:xfrm>
            <a:off x="2564540" y="1"/>
            <a:ext cx="4014922" cy="3914771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48844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214429" y="1957385"/>
            <a:ext cx="4715144" cy="4488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22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4609957"/>
            <a:ext cx="4115157" cy="304943"/>
          </a:xfrm>
          <a:prstGeom prst="rect">
            <a:avLst/>
          </a:prstGeom>
        </p:spPr>
      </p:pic>
      <p:pic>
        <p:nvPicPr>
          <p:cNvPr id="2097228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9808" y="141748"/>
            <a:ext cx="2264385" cy="1587038"/>
          </a:xfrm>
          <a:prstGeom prst="rect">
            <a:avLst/>
          </a:prstGeom>
        </p:spPr>
      </p:pic>
      <p:sp>
        <p:nvSpPr>
          <p:cNvPr id="1048845" name="任意多边形: 形状 17"/>
          <p:cNvSpPr/>
          <p:nvPr userDrawn="1"/>
        </p:nvSpPr>
        <p:spPr>
          <a:xfrm>
            <a:off x="2564540" y="3295222"/>
            <a:ext cx="4014922" cy="109623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2097229" name="图片 8" descr="图片包含 建筑物  自动生成的说明"/>
          <p:cNvPicPr>
            <a:picLocks noChangeAspect="1"/>
          </p:cNvPicPr>
          <p:nvPr userDrawn="1"/>
        </p:nvPicPr>
        <p:blipFill>
          <a:blip r:embed="rId4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2" y="2175112"/>
            <a:ext cx="9219626" cy="2968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2" name="图片 4" descr="图片包含 建筑物, 圆屋顶, 地板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  <p:sp>
        <p:nvSpPr>
          <p:cNvPr id="1048837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56" name="图片 7" descr="图片包含 建筑物  自动生成的说明"/>
          <p:cNvPicPr>
            <a:picLocks noChangeAspect="1"/>
          </p:cNvPicPr>
          <p:nvPr userDrawn="1"/>
        </p:nvPicPr>
        <p:blipFill>
          <a:blip r:embed="rId2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7811" y="2175112"/>
            <a:ext cx="9219626" cy="2968388"/>
          </a:xfrm>
          <a:prstGeom prst="rect">
            <a:avLst/>
          </a:prstGeom>
        </p:spPr>
      </p:pic>
      <p:pic>
        <p:nvPicPr>
          <p:cNvPr id="2097357" name="图片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196" y="38383"/>
            <a:ext cx="1626881" cy="534824"/>
          </a:xfrm>
          <a:prstGeom prst="rect">
            <a:avLst/>
          </a:prstGeom>
        </p:spPr>
      </p:pic>
      <p:sp>
        <p:nvSpPr>
          <p:cNvPr id="1049030" name="标题 1"/>
          <p:cNvSpPr>
            <a:spLocks noGrp="1"/>
          </p:cNvSpPr>
          <p:nvPr>
            <p:ph type="title" hasCustomPrompt="1"/>
          </p:nvPr>
        </p:nvSpPr>
        <p:spPr>
          <a:xfrm>
            <a:off x="802176" y="1512147"/>
            <a:ext cx="7539659" cy="795641"/>
          </a:xfrm>
          <a:prstGeom prst="rect">
            <a:avLst/>
          </a:prstGeom>
        </p:spPr>
        <p:txBody>
          <a:bodyPr lIns="68556" tIns="34289" rIns="68556" bIns="34289" anchor="ctr">
            <a:noAutofit/>
          </a:bodyPr>
          <a:lstStyle>
            <a:lvl1pPr algn="ctr">
              <a:defRPr sz="41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049031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4" y="3897709"/>
            <a:ext cx="2177483" cy="340519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2024年4月3日</a:t>
            </a:fld>
            <a:endParaRPr lang="zh-CN" altLang="en-US" dirty="0"/>
          </a:p>
        </p:txBody>
      </p:sp>
      <p:sp>
        <p:nvSpPr>
          <p:cNvPr id="10490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026184" y="3305552"/>
            <a:ext cx="3091636" cy="448866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2097358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6652629" y="205640"/>
            <a:ext cx="2251710" cy="308713"/>
          </a:xfrm>
          <a:prstGeom prst="rect">
            <a:avLst/>
          </a:prstGeom>
        </p:spPr>
      </p:pic>
      <p:grpSp>
        <p:nvGrpSpPr>
          <p:cNvPr id="269" name="组合 1"/>
          <p:cNvGrpSpPr/>
          <p:nvPr userDrawn="1"/>
        </p:nvGrpSpPr>
        <p:grpSpPr>
          <a:xfrm>
            <a:off x="1746440" y="4683143"/>
            <a:ext cx="5666100" cy="304943"/>
            <a:chOff x="2328587" y="6073254"/>
            <a:chExt cx="7554800" cy="406590"/>
          </a:xfrm>
        </p:grpSpPr>
        <p:pic>
          <p:nvPicPr>
            <p:cNvPr id="2097359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049033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400">
                <a:solidFill>
                  <a:srgbClr val="FFFFFF"/>
                </a:solidFill>
              </a:endParaRPr>
            </a:p>
          </p:txBody>
        </p:sp>
        <p:cxnSp>
          <p:nvCxnSpPr>
            <p:cNvPr id="3145758" name="直接连接符 38"/>
            <p:cNvCxnSpPr>
              <a:cxnSpLocks/>
            </p:cNvCxnSpPr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9" name="直接连接符 40"/>
            <p:cNvCxnSpPr>
              <a:cxnSpLocks/>
            </p:cNvCxnSpPr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45760" name="直接连接符 11"/>
          <p:cNvCxnSpPr>
            <a:cxnSpLocks/>
          </p:cNvCxnSpPr>
          <p:nvPr userDrawn="1"/>
        </p:nvCxnSpPr>
        <p:spPr>
          <a:xfrm>
            <a:off x="1534500" y="1284412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1" name="直接连接符 12"/>
          <p:cNvCxnSpPr>
            <a:cxnSpLocks/>
          </p:cNvCxnSpPr>
          <p:nvPr userDrawn="1"/>
        </p:nvCxnSpPr>
        <p:spPr>
          <a:xfrm>
            <a:off x="1534500" y="2571608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tags" Target="../tags/tag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heme" Target="../theme/theme4.xml"/><Relationship Id="rId7" Type="http://schemas.openxmlformats.org/officeDocument/2006/relationships/tags" Target="../tags/tag2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0" y="1134349"/>
            <a:ext cx="8229600" cy="85725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097152" name="图片 7" descr="E:\金小彬\s-上海交通大学国家电投智慧能源创新学院\b-办公模板\未标题-1_画板 1.jpg未标题-1_画板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7810" cy="5143500"/>
          </a:xfrm>
          <a:prstGeom prst="rect">
            <a:avLst/>
          </a:prstGeom>
        </p:spPr>
      </p:pic>
      <p:pic>
        <p:nvPicPr>
          <p:cNvPr id="2097153" name="图片 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376264" cy="1164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7" y="4886326"/>
            <a:ext cx="777923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8644C6-89F0-466C-949F-E70AD72679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89968" tIns="46784" rIns="89968" bIns="46784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81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8782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783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2097189" name="图片 6" descr="未标题-1-0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9080" cy="5144135"/>
          </a:xfrm>
          <a:prstGeom prst="rect">
            <a:avLst/>
          </a:prstGeom>
        </p:spPr>
      </p:pic>
      <p:pic>
        <p:nvPicPr>
          <p:cNvPr id="2097190" name="图片 1" descr="未标题-1-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21247" y="228600"/>
            <a:ext cx="1437640" cy="27940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66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995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24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82" name="图片 6" descr="未标题-1-0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" y="0"/>
            <a:ext cx="9150985" cy="5143500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66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995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24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9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38" tIns="46974" rIns="90138" bIns="46974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9080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89968" tIns="46784" rIns="89968" bIns="46784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81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2026-4-15</a:t>
            </a:fld>
            <a:endParaRPr lang="zh-CN" altLang="en-US"/>
          </a:p>
        </p:txBody>
      </p:sp>
      <p:sp>
        <p:nvSpPr>
          <p:cNvPr id="1049082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9083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66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995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24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图片 6" descr="未标题-1-0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9080" cy="5143500"/>
          </a:xfrm>
          <a:prstGeom prst="rect">
            <a:avLst/>
          </a:prstGeom>
        </p:spPr>
      </p:pic>
      <p:pic>
        <p:nvPicPr>
          <p:cNvPr id="2097188" name="图片 1" descr="未标题-1-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1247" y="228600"/>
            <a:ext cx="1437640" cy="27940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6500" algn="l"/>
          <a:tab pos="1206500" algn="l"/>
          <a:tab pos="1206500" algn="l"/>
          <a:tab pos="120650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66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1995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2415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93" y="4886327"/>
            <a:ext cx="777923" cy="257175"/>
          </a:xfrm>
          <a:prstGeom prst="rect">
            <a:avLst/>
          </a:prstGeom>
        </p:spPr>
        <p:txBody>
          <a:bodyPr vert="horz" lIns="68556" tIns="34289" rIns="6855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8644C6-89F0-466C-949F-E70AD72679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7" y="4886326"/>
            <a:ext cx="777923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7" y="4886326"/>
            <a:ext cx="777923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8644C6-89F0-466C-949F-E70AD72679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7" y="4886326"/>
            <a:ext cx="777923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8644C6-89F0-466C-949F-E70AD72679A8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806514" y="43376"/>
            <a:ext cx="6861830" cy="44886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智慧能源创新学院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2026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届本科优秀毕业生候选人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2606" y="588979"/>
            <a:ext cx="8928992" cy="4176464"/>
            <a:chOff x="304801" y="783508"/>
            <a:chExt cx="11574541" cy="5778965"/>
          </a:xfrm>
        </p:grpSpPr>
        <p:grpSp>
          <p:nvGrpSpPr>
            <p:cNvPr id="10" name="组合 53"/>
            <p:cNvGrpSpPr/>
            <p:nvPr/>
          </p:nvGrpSpPr>
          <p:grpSpPr>
            <a:xfrm>
              <a:off x="304801" y="783508"/>
              <a:ext cx="5636392" cy="3054920"/>
              <a:chOff x="159038" y="868177"/>
              <a:chExt cx="4300820" cy="3102991"/>
            </a:xfrm>
          </p:grpSpPr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2B7D0559-ECA8-4AEB-89AB-D57AF550F33F}"/>
                  </a:ext>
                </a:extLst>
              </p:cNvPr>
              <p:cNvSpPr/>
              <p:nvPr/>
            </p:nvSpPr>
            <p:spPr>
              <a:xfrm>
                <a:off x="159038" y="868177"/>
                <a:ext cx="4300820" cy="2738214"/>
              </a:xfrm>
              <a:custGeom>
                <a:avLst/>
                <a:gdLst>
                  <a:gd name="connsiteX0" fmla="*/ 0 w 4261337"/>
                  <a:gd name="connsiteY0" fmla="*/ 0 h 1741598"/>
                  <a:gd name="connsiteX1" fmla="*/ 4261337 w 4261337"/>
                  <a:gd name="connsiteY1" fmla="*/ 0 h 1741598"/>
                  <a:gd name="connsiteX2" fmla="*/ 4261337 w 4261337"/>
                  <a:gd name="connsiteY2" fmla="*/ 1741598 h 1741598"/>
                  <a:gd name="connsiteX3" fmla="*/ 0 w 4261337"/>
                  <a:gd name="connsiteY3" fmla="*/ 1741598 h 174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1337" h="1741598">
                    <a:moveTo>
                      <a:pt x="0" y="0"/>
                    </a:moveTo>
                    <a:lnTo>
                      <a:pt x="4261337" y="0"/>
                    </a:lnTo>
                    <a:lnTo>
                      <a:pt x="4261337" y="1741598"/>
                    </a:lnTo>
                    <a:lnTo>
                      <a:pt x="0" y="174159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just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平行四边形 11">
                <a:extLst>
                  <a:ext uri="{FF2B5EF4-FFF2-40B4-BE49-F238E27FC236}">
                    <a16:creationId xmlns:a16="http://schemas.microsoft.com/office/drawing/2014/main" id="{87182656-C820-45AC-9E3C-F000E9E0A7BB}"/>
                  </a:ext>
                </a:extLst>
              </p:cNvPr>
              <p:cNvSpPr/>
              <p:nvPr/>
            </p:nvSpPr>
            <p:spPr>
              <a:xfrm>
                <a:off x="288987" y="997663"/>
                <a:ext cx="473565" cy="242093"/>
              </a:xfrm>
              <a:prstGeom prst="parallelogram">
                <a:avLst>
                  <a:gd name="adj" fmla="val 44445"/>
                </a:avLst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3">
                <a:extLst>
                  <a:ext uri="{FF2B5EF4-FFF2-40B4-BE49-F238E27FC236}">
                    <a16:creationId xmlns:a16="http://schemas.microsoft.com/office/drawing/2014/main" id="{C84C1AFA-920E-445E-A9B7-0B803356BC27}"/>
                  </a:ext>
                </a:extLst>
              </p:cNvPr>
              <p:cNvSpPr txBox="1"/>
              <p:nvPr/>
            </p:nvSpPr>
            <p:spPr>
              <a:xfrm>
                <a:off x="1807019" y="1160747"/>
                <a:ext cx="2506000" cy="2810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姓名：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班级： 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专业： 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政治面貌：    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学习成绩及排名：          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就业去向：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评选类型：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4"/>
              <p:cNvSpPr txBox="1"/>
              <p:nvPr/>
            </p:nvSpPr>
            <p:spPr>
              <a:xfrm>
                <a:off x="783855" y="915032"/>
                <a:ext cx="1309596" cy="487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基本信息</a:t>
                </a:r>
              </a:p>
            </p:txBody>
          </p:sp>
        </p:grpSp>
        <p:sp>
          <p:nvSpPr>
            <p:cNvPr id="15" name="任意多边形: 形状 13">
              <a:extLst>
                <a:ext uri="{FF2B5EF4-FFF2-40B4-BE49-F238E27FC236}">
                  <a16:creationId xmlns:a16="http://schemas.microsoft.com/office/drawing/2014/main" id="{2B7D0559-ECA8-4AEB-89AB-D57AF550F33F}"/>
                </a:ext>
              </a:extLst>
            </p:cNvPr>
            <p:cNvSpPr/>
            <p:nvPr/>
          </p:nvSpPr>
          <p:spPr>
            <a:xfrm>
              <a:off x="332132" y="3536396"/>
              <a:ext cx="5609061" cy="3026077"/>
            </a:xfrm>
            <a:custGeom>
              <a:avLst/>
              <a:gdLst>
                <a:gd name="connsiteX0" fmla="*/ 0 w 4261337"/>
                <a:gd name="connsiteY0" fmla="*/ 0 h 1741598"/>
                <a:gd name="connsiteX1" fmla="*/ 4261337 w 4261337"/>
                <a:gd name="connsiteY1" fmla="*/ 0 h 1741598"/>
                <a:gd name="connsiteX2" fmla="*/ 4261337 w 4261337"/>
                <a:gd name="connsiteY2" fmla="*/ 1741598 h 1741598"/>
                <a:gd name="connsiteX3" fmla="*/ 0 w 4261337"/>
                <a:gd name="connsiteY3" fmla="*/ 1741598 h 174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1337" h="1741598">
                  <a:moveTo>
                    <a:pt x="0" y="0"/>
                  </a:moveTo>
                  <a:lnTo>
                    <a:pt x="4261337" y="0"/>
                  </a:lnTo>
                  <a:lnTo>
                    <a:pt x="4261337" y="1741598"/>
                  </a:lnTo>
                  <a:lnTo>
                    <a:pt x="0" y="1741598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just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386E1054-CF17-45FF-A8A5-06377A262227}"/>
                </a:ext>
              </a:extLst>
            </p:cNvPr>
            <p:cNvSpPr txBox="1"/>
            <p:nvPr/>
          </p:nvSpPr>
          <p:spPr>
            <a:xfrm>
              <a:off x="765283" y="1724472"/>
              <a:ext cx="848725" cy="43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照片</a:t>
              </a:r>
            </a:p>
          </p:txBody>
        </p:sp>
        <p:grpSp>
          <p:nvGrpSpPr>
            <p:cNvPr id="17" name="组合 3">
              <a:extLst>
                <a:ext uri="{FF2B5EF4-FFF2-40B4-BE49-F238E27FC236}">
                  <a16:creationId xmlns:a16="http://schemas.microsoft.com/office/drawing/2014/main" id="{F450E651-B200-4725-BA21-9F20F7C76AC4}"/>
                </a:ext>
              </a:extLst>
            </p:cNvPr>
            <p:cNvGrpSpPr/>
            <p:nvPr/>
          </p:nvGrpSpPr>
          <p:grpSpPr>
            <a:xfrm>
              <a:off x="463409" y="3703161"/>
              <a:ext cx="5563741" cy="1197144"/>
              <a:chOff x="6472319" y="1005537"/>
              <a:chExt cx="5563741" cy="1197144"/>
            </a:xfrm>
          </p:grpSpPr>
          <p:grpSp>
            <p:nvGrpSpPr>
              <p:cNvPr id="18" name="组合 37">
                <a:extLst>
                  <a:ext uri="{FF2B5EF4-FFF2-40B4-BE49-F238E27FC236}">
                    <a16:creationId xmlns:a16="http://schemas.microsoft.com/office/drawing/2014/main" id="{2A57E8F7-F573-47FD-B678-61D4B7DAC7E9}"/>
                  </a:ext>
                </a:extLst>
              </p:cNvPr>
              <p:cNvGrpSpPr/>
              <p:nvPr/>
            </p:nvGrpSpPr>
            <p:grpSpPr>
              <a:xfrm>
                <a:off x="6498216" y="1005537"/>
                <a:ext cx="5185541" cy="816615"/>
                <a:chOff x="288987" y="915033"/>
                <a:chExt cx="3801628" cy="829464"/>
              </a:xfrm>
            </p:grpSpPr>
            <p:sp>
              <p:nvSpPr>
                <p:cNvPr id="20" name="平行四边形 19">
                  <a:extLst>
                    <a:ext uri="{FF2B5EF4-FFF2-40B4-BE49-F238E27FC236}">
                      <a16:creationId xmlns:a16="http://schemas.microsoft.com/office/drawing/2014/main" id="{CE637F10-1F6E-4A59-9084-244A479F87F8}"/>
                    </a:ext>
                  </a:extLst>
                </p:cNvPr>
                <p:cNvSpPr/>
                <p:nvPr/>
              </p:nvSpPr>
              <p:spPr>
                <a:xfrm>
                  <a:off x="288987" y="997663"/>
                  <a:ext cx="473565" cy="242093"/>
                </a:xfrm>
                <a:prstGeom prst="parallelogram">
                  <a:avLst>
                    <a:gd name="adj" fmla="val 44445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文本框 21">
                  <a:extLst>
                    <a:ext uri="{FF2B5EF4-FFF2-40B4-BE49-F238E27FC236}">
                      <a16:creationId xmlns:a16="http://schemas.microsoft.com/office/drawing/2014/main" id="{389B1C04-1370-47B8-9FF6-B955D219F3E6}"/>
                    </a:ext>
                  </a:extLst>
                </p:cNvPr>
                <p:cNvSpPr txBox="1"/>
                <p:nvPr/>
              </p:nvSpPr>
              <p:spPr>
                <a:xfrm>
                  <a:off x="783855" y="915033"/>
                  <a:ext cx="3306760" cy="829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荣誉奖项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学生工作经历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科研经历等</a:t>
                  </a:r>
                </a:p>
                <a:p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" name="文本框 19">
                <a:extLst>
                  <a:ext uri="{FF2B5EF4-FFF2-40B4-BE49-F238E27FC236}">
                    <a16:creationId xmlns:a16="http://schemas.microsoft.com/office/drawing/2014/main" id="{6B616F14-4E9E-42A2-B0C8-0D6301E15134}"/>
                  </a:ext>
                </a:extLst>
              </p:cNvPr>
              <p:cNvSpPr txBox="1"/>
              <p:nvPr/>
            </p:nvSpPr>
            <p:spPr>
              <a:xfrm>
                <a:off x="6472319" y="1371657"/>
                <a:ext cx="5563741" cy="83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任意多边形: 形状 13">
              <a:extLst>
                <a:ext uri="{FF2B5EF4-FFF2-40B4-BE49-F238E27FC236}">
                  <a16:creationId xmlns:a16="http://schemas.microsoft.com/office/drawing/2014/main" id="{3FBC854E-16FE-4C7A-8881-350A7616AEC6}"/>
                </a:ext>
              </a:extLst>
            </p:cNvPr>
            <p:cNvSpPr/>
            <p:nvPr/>
          </p:nvSpPr>
          <p:spPr>
            <a:xfrm>
              <a:off x="6164850" y="783509"/>
              <a:ext cx="5609061" cy="2695794"/>
            </a:xfrm>
            <a:custGeom>
              <a:avLst/>
              <a:gdLst>
                <a:gd name="connsiteX0" fmla="*/ 0 w 4261337"/>
                <a:gd name="connsiteY0" fmla="*/ 0 h 1741598"/>
                <a:gd name="connsiteX1" fmla="*/ 4261337 w 4261337"/>
                <a:gd name="connsiteY1" fmla="*/ 0 h 1741598"/>
                <a:gd name="connsiteX2" fmla="*/ 4261337 w 4261337"/>
                <a:gd name="connsiteY2" fmla="*/ 1741598 h 1741598"/>
                <a:gd name="connsiteX3" fmla="*/ 0 w 4261337"/>
                <a:gd name="connsiteY3" fmla="*/ 1741598 h 174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1337" h="1741598">
                  <a:moveTo>
                    <a:pt x="0" y="0"/>
                  </a:moveTo>
                  <a:lnTo>
                    <a:pt x="4261337" y="0"/>
                  </a:lnTo>
                  <a:lnTo>
                    <a:pt x="4261337" y="1741598"/>
                  </a:lnTo>
                  <a:lnTo>
                    <a:pt x="0" y="1741598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just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63">
              <a:extLst>
                <a:ext uri="{FF2B5EF4-FFF2-40B4-BE49-F238E27FC236}">
                  <a16:creationId xmlns:a16="http://schemas.microsoft.com/office/drawing/2014/main" id="{9C625C16-693D-4440-8462-AF5E21453F7A}"/>
                </a:ext>
              </a:extLst>
            </p:cNvPr>
            <p:cNvGrpSpPr/>
            <p:nvPr/>
          </p:nvGrpSpPr>
          <p:grpSpPr>
            <a:xfrm>
              <a:off x="6296127" y="950274"/>
              <a:ext cx="5563741" cy="1157184"/>
              <a:chOff x="6472319" y="1005537"/>
              <a:chExt cx="5563741" cy="1298959"/>
            </a:xfrm>
          </p:grpSpPr>
          <p:grpSp>
            <p:nvGrpSpPr>
              <p:cNvPr id="24" name="组合 64">
                <a:extLst>
                  <a:ext uri="{FF2B5EF4-FFF2-40B4-BE49-F238E27FC236}">
                    <a16:creationId xmlns:a16="http://schemas.microsoft.com/office/drawing/2014/main" id="{DEEE93FF-C61B-4B09-A434-1541BB229005}"/>
                  </a:ext>
                </a:extLst>
              </p:cNvPr>
              <p:cNvGrpSpPr/>
              <p:nvPr/>
            </p:nvGrpSpPr>
            <p:grpSpPr>
              <a:xfrm>
                <a:off x="6498216" y="1005537"/>
                <a:ext cx="5185541" cy="916664"/>
                <a:chOff x="288987" y="915033"/>
                <a:chExt cx="3801628" cy="931088"/>
              </a:xfrm>
            </p:grpSpPr>
            <p:sp>
              <p:nvSpPr>
                <p:cNvPr id="26" name="平行四边形 25">
                  <a:extLst>
                    <a:ext uri="{FF2B5EF4-FFF2-40B4-BE49-F238E27FC236}">
                      <a16:creationId xmlns:a16="http://schemas.microsoft.com/office/drawing/2014/main" id="{4D72686F-D93C-4DE8-918A-BDEC0E0E7FFD}"/>
                    </a:ext>
                  </a:extLst>
                </p:cNvPr>
                <p:cNvSpPr/>
                <p:nvPr/>
              </p:nvSpPr>
              <p:spPr>
                <a:xfrm>
                  <a:off x="288987" y="997663"/>
                  <a:ext cx="473565" cy="242093"/>
                </a:xfrm>
                <a:prstGeom prst="parallelogram">
                  <a:avLst>
                    <a:gd name="adj" fmla="val 44445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文本框 27">
                  <a:extLst>
                    <a:ext uri="{FF2B5EF4-FFF2-40B4-BE49-F238E27FC236}">
                      <a16:creationId xmlns:a16="http://schemas.microsoft.com/office/drawing/2014/main" id="{CD0AC0E9-D3E0-49AC-B7E8-60FF130CE35B}"/>
                    </a:ext>
                  </a:extLst>
                </p:cNvPr>
                <p:cNvSpPr txBox="1"/>
                <p:nvPr/>
              </p:nvSpPr>
              <p:spPr>
                <a:xfrm>
                  <a:off x="783855" y="915033"/>
                  <a:ext cx="3306760" cy="931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荣誉奖项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学生工作经历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科研经历等</a:t>
                  </a:r>
                </a:p>
                <a:p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" name="文本框 25">
                <a:extLst>
                  <a:ext uri="{FF2B5EF4-FFF2-40B4-BE49-F238E27FC236}">
                    <a16:creationId xmlns:a16="http://schemas.microsoft.com/office/drawing/2014/main" id="{6776EE0A-28F5-4690-8F13-F07979A7BB61}"/>
                  </a:ext>
                </a:extLst>
              </p:cNvPr>
              <p:cNvSpPr txBox="1"/>
              <p:nvPr/>
            </p:nvSpPr>
            <p:spPr>
              <a:xfrm>
                <a:off x="6472319" y="1371657"/>
                <a:ext cx="5563741" cy="93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任意多边形: 形状 13">
              <a:extLst>
                <a:ext uri="{FF2B5EF4-FFF2-40B4-BE49-F238E27FC236}">
                  <a16:creationId xmlns:a16="http://schemas.microsoft.com/office/drawing/2014/main" id="{BF901136-B66C-426A-B80F-7AEE6BC01314}"/>
                </a:ext>
              </a:extLst>
            </p:cNvPr>
            <p:cNvSpPr/>
            <p:nvPr/>
          </p:nvSpPr>
          <p:spPr>
            <a:xfrm>
              <a:off x="6184324" y="3536396"/>
              <a:ext cx="5609061" cy="3026077"/>
            </a:xfrm>
            <a:custGeom>
              <a:avLst/>
              <a:gdLst>
                <a:gd name="connsiteX0" fmla="*/ 0 w 4261337"/>
                <a:gd name="connsiteY0" fmla="*/ 0 h 1741598"/>
                <a:gd name="connsiteX1" fmla="*/ 4261337 w 4261337"/>
                <a:gd name="connsiteY1" fmla="*/ 0 h 1741598"/>
                <a:gd name="connsiteX2" fmla="*/ 4261337 w 4261337"/>
                <a:gd name="connsiteY2" fmla="*/ 1741598 h 1741598"/>
                <a:gd name="connsiteX3" fmla="*/ 0 w 4261337"/>
                <a:gd name="connsiteY3" fmla="*/ 1741598 h 174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1337" h="1741598">
                  <a:moveTo>
                    <a:pt x="0" y="0"/>
                  </a:moveTo>
                  <a:lnTo>
                    <a:pt x="4261337" y="0"/>
                  </a:lnTo>
                  <a:lnTo>
                    <a:pt x="4261337" y="1741598"/>
                  </a:lnTo>
                  <a:lnTo>
                    <a:pt x="0" y="1741598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just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69">
              <a:extLst>
                <a:ext uri="{FF2B5EF4-FFF2-40B4-BE49-F238E27FC236}">
                  <a16:creationId xmlns:a16="http://schemas.microsoft.com/office/drawing/2014/main" id="{FF1D3CA6-2C01-4616-9E00-D6A84109DEDD}"/>
                </a:ext>
              </a:extLst>
            </p:cNvPr>
            <p:cNvGrpSpPr/>
            <p:nvPr/>
          </p:nvGrpSpPr>
          <p:grpSpPr>
            <a:xfrm>
              <a:off x="6315601" y="3703161"/>
              <a:ext cx="5563741" cy="1197144"/>
              <a:chOff x="6472319" y="1005537"/>
              <a:chExt cx="5563741" cy="1197144"/>
            </a:xfrm>
          </p:grpSpPr>
          <p:grpSp>
            <p:nvGrpSpPr>
              <p:cNvPr id="30" name="组合 71">
                <a:extLst>
                  <a:ext uri="{FF2B5EF4-FFF2-40B4-BE49-F238E27FC236}">
                    <a16:creationId xmlns:a16="http://schemas.microsoft.com/office/drawing/2014/main" id="{CFC5EA4D-8680-4F55-B6EC-BD361FBBCC65}"/>
                  </a:ext>
                </a:extLst>
              </p:cNvPr>
              <p:cNvGrpSpPr/>
              <p:nvPr/>
            </p:nvGrpSpPr>
            <p:grpSpPr>
              <a:xfrm>
                <a:off x="6498216" y="1005537"/>
                <a:ext cx="5185541" cy="816615"/>
                <a:chOff x="288987" y="915033"/>
                <a:chExt cx="3801628" cy="829464"/>
              </a:xfrm>
            </p:grpSpPr>
            <p:sp>
              <p:nvSpPr>
                <p:cNvPr id="32" name="平行四边形 31">
                  <a:extLst>
                    <a:ext uri="{FF2B5EF4-FFF2-40B4-BE49-F238E27FC236}">
                      <a16:creationId xmlns:a16="http://schemas.microsoft.com/office/drawing/2014/main" id="{30EADFF5-4083-481F-9F7E-DB3C5707FAC4}"/>
                    </a:ext>
                  </a:extLst>
                </p:cNvPr>
                <p:cNvSpPr/>
                <p:nvPr/>
              </p:nvSpPr>
              <p:spPr>
                <a:xfrm>
                  <a:off x="288987" y="997663"/>
                  <a:ext cx="473565" cy="242093"/>
                </a:xfrm>
                <a:prstGeom prst="parallelogram">
                  <a:avLst>
                    <a:gd name="adj" fmla="val 44445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文本框 33">
                  <a:extLst>
                    <a:ext uri="{FF2B5EF4-FFF2-40B4-BE49-F238E27FC236}">
                      <a16:creationId xmlns:a16="http://schemas.microsoft.com/office/drawing/2014/main" id="{C3D79515-ED22-48E2-A2DA-BBA475AC797C}"/>
                    </a:ext>
                  </a:extLst>
                </p:cNvPr>
                <p:cNvSpPr txBox="1"/>
                <p:nvPr/>
              </p:nvSpPr>
              <p:spPr>
                <a:xfrm>
                  <a:off x="783855" y="915033"/>
                  <a:ext cx="3306760" cy="829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荣誉奖项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学生工作经历</a:t>
                  </a:r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科研经历等</a:t>
                  </a:r>
                </a:p>
                <a:p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" name="文本框 31">
                <a:extLst>
                  <a:ext uri="{FF2B5EF4-FFF2-40B4-BE49-F238E27FC236}">
                    <a16:creationId xmlns:a16="http://schemas.microsoft.com/office/drawing/2014/main" id="{9248EA4E-2B74-405A-AD70-4E83399A0E15}"/>
                  </a:ext>
                </a:extLst>
              </p:cNvPr>
              <p:cNvSpPr txBox="1"/>
              <p:nvPr/>
            </p:nvSpPr>
            <p:spPr>
              <a:xfrm>
                <a:off x="6472319" y="1371657"/>
                <a:ext cx="5563741" cy="83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1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</Words>
  <Application>Microsoft Office PowerPoint</Application>
  <PresentationFormat>全屏显示(16:9)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微软雅黑</vt:lpstr>
      <vt:lpstr>Arial</vt:lpstr>
      <vt:lpstr>Calibri</vt:lpstr>
      <vt:lpstr>Wingdings</vt:lpstr>
      <vt:lpstr>Office 主题</vt:lpstr>
      <vt:lpstr>自定义设计方案</vt:lpstr>
      <vt:lpstr>1_自定义设计方案</vt:lpstr>
      <vt:lpstr>2_自定义设计方案</vt:lpstr>
      <vt:lpstr>3_自定义设计方案</vt:lpstr>
      <vt:lpstr>Office 主题​​</vt:lpstr>
      <vt:lpstr>1_Office 主题​​</vt:lpstr>
      <vt:lpstr>2_Office 主题​​</vt:lpstr>
      <vt:lpstr>3_Office 主题​​</vt:lpstr>
      <vt:lpstr>4_Office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安方琪</dc:creator>
  <cp:lastModifiedBy>user</cp:lastModifiedBy>
  <cp:revision>14</cp:revision>
  <dcterms:created xsi:type="dcterms:W3CDTF">2015-08-31T17:21:00Z</dcterms:created>
  <dcterms:modified xsi:type="dcterms:W3CDTF">2026-04-15T08:26:12Z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24A3D9AC3A4142438AD43D2EB121DEA2</vt:lpwstr>
  </property>
</Properties>
</file>